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6"/>
  </p:notesMasterIdLst>
  <p:handoutMasterIdLst>
    <p:handoutMasterId r:id="rId47"/>
  </p:handoutMasterIdLst>
  <p:sldIdLst>
    <p:sldId id="256" r:id="rId2"/>
    <p:sldId id="286" r:id="rId3"/>
    <p:sldId id="332" r:id="rId4"/>
    <p:sldId id="287" r:id="rId5"/>
    <p:sldId id="283" r:id="rId6"/>
    <p:sldId id="284" r:id="rId7"/>
    <p:sldId id="285" r:id="rId8"/>
    <p:sldId id="288" r:id="rId9"/>
    <p:sldId id="292" r:id="rId10"/>
    <p:sldId id="293" r:id="rId11"/>
    <p:sldId id="294" r:id="rId12"/>
    <p:sldId id="296" r:id="rId13"/>
    <p:sldId id="297" r:id="rId14"/>
    <p:sldId id="298" r:id="rId15"/>
    <p:sldId id="333" r:id="rId16"/>
    <p:sldId id="301" r:id="rId17"/>
    <p:sldId id="334" r:id="rId18"/>
    <p:sldId id="299" r:id="rId19"/>
    <p:sldId id="300" r:id="rId20"/>
    <p:sldId id="336" r:id="rId21"/>
    <p:sldId id="337" r:id="rId22"/>
    <p:sldId id="306" r:id="rId23"/>
    <p:sldId id="307" r:id="rId24"/>
    <p:sldId id="338" r:id="rId25"/>
    <p:sldId id="308" r:id="rId26"/>
    <p:sldId id="309" r:id="rId27"/>
    <p:sldId id="311" r:id="rId28"/>
    <p:sldId id="312" r:id="rId29"/>
    <p:sldId id="313" r:id="rId30"/>
    <p:sldId id="314" r:id="rId31"/>
    <p:sldId id="339" r:id="rId32"/>
    <p:sldId id="315" r:id="rId33"/>
    <p:sldId id="316" r:id="rId34"/>
    <p:sldId id="340" r:id="rId35"/>
    <p:sldId id="341" r:id="rId36"/>
    <p:sldId id="342" r:id="rId37"/>
    <p:sldId id="317" r:id="rId38"/>
    <p:sldId id="318" r:id="rId39"/>
    <p:sldId id="319" r:id="rId40"/>
    <p:sldId id="320" r:id="rId41"/>
    <p:sldId id="322" r:id="rId42"/>
    <p:sldId id="343" r:id="rId43"/>
    <p:sldId id="330" r:id="rId44"/>
    <p:sldId id="331"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47"/>
    <p:restoredTop sz="94799"/>
  </p:normalViewPr>
  <p:slideViewPr>
    <p:cSldViewPr snapToGrid="0" snapToObjects="1">
      <p:cViewPr>
        <p:scale>
          <a:sx n="86" d="100"/>
          <a:sy n="86" d="100"/>
        </p:scale>
        <p:origin x="144" y="144"/>
      </p:cViewPr>
      <p:guideLst/>
    </p:cSldViewPr>
  </p:slideViewPr>
  <p:notesTextViewPr>
    <p:cViewPr>
      <p:scale>
        <a:sx n="1" d="1"/>
        <a:sy n="1" d="1"/>
      </p:scale>
      <p:origin x="0" y="0"/>
    </p:cViewPr>
  </p:notesTextViewPr>
  <p:notesViewPr>
    <p:cSldViewPr snapToGrid="0" snapToObjects="1">
      <p:cViewPr varScale="1">
        <p:scale>
          <a:sx n="152" d="100"/>
          <a:sy n="152" d="100"/>
        </p:scale>
        <p:origin x="4688"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emf"/><Relationship Id="rId1" Type="http://schemas.openxmlformats.org/officeDocument/2006/relationships/image" Target="../media/image21.emf"/><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8944D2-85A8-F045-8F53-94833E178D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20ACDD9-2E76-7F4C-9894-F5A361650E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AD7DBA-A37D-9148-823A-79F5C31C29DE}" type="datetimeFigureOut">
              <a:rPr lang="en-US" smtClean="0"/>
              <a:t>4/18/21</a:t>
            </a:fld>
            <a:endParaRPr lang="en-US"/>
          </a:p>
        </p:txBody>
      </p:sp>
      <p:sp>
        <p:nvSpPr>
          <p:cNvPr id="4" name="Footer Placeholder 3">
            <a:extLst>
              <a:ext uri="{FF2B5EF4-FFF2-40B4-BE49-F238E27FC236}">
                <a16:creationId xmlns:a16="http://schemas.microsoft.com/office/drawing/2014/main" id="{15494EA2-2ABA-2C4D-AFEB-CB0A4FFBA2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1F9A6E5-C4E6-F640-94F1-1AA46E20C39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667B44-3C96-CD41-8E29-4DB374EB525A}" type="slidenum">
              <a:rPr lang="en-US" smtClean="0"/>
              <a:t>‹#›</a:t>
            </a:fld>
            <a:endParaRPr lang="en-US"/>
          </a:p>
        </p:txBody>
      </p:sp>
    </p:spTree>
    <p:extLst>
      <p:ext uri="{BB962C8B-B14F-4D97-AF65-F5344CB8AC3E}">
        <p14:creationId xmlns:p14="http://schemas.microsoft.com/office/powerpoint/2010/main" val="3137180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10B4A8-9587-0449-A698-05874AE3DD4E}" type="datetimeFigureOut">
              <a:rPr lang="en-US" smtClean="0"/>
              <a:t>4/18/21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6563E5-CBBA-244B-AB50-B1DAA491CE9E}" type="slidenum">
              <a:rPr lang="en-US" smtClean="0"/>
              <a:t>‹#›</a:t>
            </a:fld>
            <a:endParaRPr lang="en-US"/>
          </a:p>
        </p:txBody>
      </p:sp>
    </p:spTree>
    <p:extLst>
      <p:ext uri="{BB962C8B-B14F-4D97-AF65-F5344CB8AC3E}">
        <p14:creationId xmlns:p14="http://schemas.microsoft.com/office/powerpoint/2010/main" val="13361145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6563E5-CBBA-244B-AB50-B1DAA491CE9E}" type="slidenum">
              <a:rPr lang="en-US" smtClean="0"/>
              <a:t>11</a:t>
            </a:fld>
            <a:endParaRPr lang="en-US"/>
          </a:p>
        </p:txBody>
      </p:sp>
    </p:spTree>
    <p:extLst>
      <p:ext uri="{BB962C8B-B14F-4D97-AF65-F5344CB8AC3E}">
        <p14:creationId xmlns:p14="http://schemas.microsoft.com/office/powerpoint/2010/main" val="3090290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6563E5-CBBA-244B-AB50-B1DAA491CE9E}" type="slidenum">
              <a:rPr lang="en-US" smtClean="0"/>
              <a:t>18</a:t>
            </a:fld>
            <a:endParaRPr lang="en-US"/>
          </a:p>
        </p:txBody>
      </p:sp>
    </p:spTree>
    <p:extLst>
      <p:ext uri="{BB962C8B-B14F-4D97-AF65-F5344CB8AC3E}">
        <p14:creationId xmlns:p14="http://schemas.microsoft.com/office/powerpoint/2010/main" val="3725885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6563E5-CBBA-244B-AB50-B1DAA491CE9E}" type="slidenum">
              <a:rPr lang="en-US" smtClean="0"/>
              <a:t>22</a:t>
            </a:fld>
            <a:endParaRPr lang="en-US"/>
          </a:p>
        </p:txBody>
      </p:sp>
    </p:spTree>
    <p:extLst>
      <p:ext uri="{BB962C8B-B14F-4D97-AF65-F5344CB8AC3E}">
        <p14:creationId xmlns:p14="http://schemas.microsoft.com/office/powerpoint/2010/main" val="3689586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6563E5-CBBA-244B-AB50-B1DAA491CE9E}" type="slidenum">
              <a:rPr lang="en-US" smtClean="0"/>
              <a:t>23</a:t>
            </a:fld>
            <a:endParaRPr lang="en-US"/>
          </a:p>
        </p:txBody>
      </p:sp>
    </p:spTree>
    <p:extLst>
      <p:ext uri="{BB962C8B-B14F-4D97-AF65-F5344CB8AC3E}">
        <p14:creationId xmlns:p14="http://schemas.microsoft.com/office/powerpoint/2010/main" val="1708592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6563E5-CBBA-244B-AB50-B1DAA491CE9E}" type="slidenum">
              <a:rPr lang="en-US" smtClean="0"/>
              <a:t>25</a:t>
            </a:fld>
            <a:endParaRPr lang="en-US"/>
          </a:p>
        </p:txBody>
      </p:sp>
    </p:spTree>
    <p:extLst>
      <p:ext uri="{BB962C8B-B14F-4D97-AF65-F5344CB8AC3E}">
        <p14:creationId xmlns:p14="http://schemas.microsoft.com/office/powerpoint/2010/main" val="227484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627B3-685B-794E-AAD1-CFB6BC5D92CB}"/>
              </a:ext>
            </a:extLst>
          </p:cNvPr>
          <p:cNvSpPr>
            <a:spLocks noGrp="1"/>
          </p:cNvSpPr>
          <p:nvPr>
            <p:ph type="ctrTitle"/>
          </p:nvPr>
        </p:nvSpPr>
        <p:spPr>
          <a:xfrm>
            <a:off x="1524000" y="1122363"/>
            <a:ext cx="9144000" cy="2387600"/>
          </a:xfrm>
        </p:spPr>
        <p:txBody>
          <a:bodyPr anchor="b"/>
          <a:lstStyle>
            <a:lvl1pPr algn="ctr">
              <a:defRPr sz="60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6BAC87D5-AD67-6745-AA87-42DBA11B91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6" name="Slide Number Placeholder 5">
            <a:extLst>
              <a:ext uri="{FF2B5EF4-FFF2-40B4-BE49-F238E27FC236}">
                <a16:creationId xmlns:a16="http://schemas.microsoft.com/office/drawing/2014/main" id="{DA98FD5C-B0CA-F842-BB00-EC080CEC5436}"/>
              </a:ext>
            </a:extLst>
          </p:cNvPr>
          <p:cNvSpPr>
            <a:spLocks noGrp="1"/>
          </p:cNvSpPr>
          <p:nvPr>
            <p:ph type="sldNum" sz="quarter" idx="12"/>
          </p:nvPr>
        </p:nvSpPr>
        <p:spPr/>
        <p:txBody>
          <a:bodyPr/>
          <a:lstStyle/>
          <a:p>
            <a:fld id="{598FF643-AAF0-E84C-B6E6-938C25B5ED9A}" type="slidenum">
              <a:rPr lang="en-US" smtClean="0"/>
              <a:t>‹#›</a:t>
            </a:fld>
            <a:endParaRPr lang="en-US" dirty="0"/>
          </a:p>
        </p:txBody>
      </p:sp>
      <p:sp>
        <p:nvSpPr>
          <p:cNvPr id="8" name="Footer Placeholder 4">
            <a:extLst>
              <a:ext uri="{FF2B5EF4-FFF2-40B4-BE49-F238E27FC236}">
                <a16:creationId xmlns:a16="http://schemas.microsoft.com/office/drawing/2014/main" id="{6691C787-C808-024D-AAB0-A27CDF3537A9}"/>
              </a:ext>
            </a:extLst>
          </p:cNvPr>
          <p:cNvSpPr>
            <a:spLocks noGrp="1"/>
          </p:cNvSpPr>
          <p:nvPr>
            <p:ph type="ftr" sz="quarter" idx="11"/>
          </p:nvPr>
        </p:nvSpPr>
        <p:spPr>
          <a:xfrm>
            <a:off x="4955305" y="6356348"/>
            <a:ext cx="6398495" cy="365125"/>
          </a:xfrm>
        </p:spPr>
        <p:txBody>
          <a:bodyPr/>
          <a:lstStyle/>
          <a:p>
            <a:r>
              <a:rPr lang="en-US"/>
              <a:t>TEST - Windsurfing &amp; Kiteboad Racing Rules</a:t>
            </a:r>
            <a:endParaRPr lang="en-US" dirty="0"/>
          </a:p>
        </p:txBody>
      </p:sp>
    </p:spTree>
    <p:extLst>
      <p:ext uri="{BB962C8B-B14F-4D97-AF65-F5344CB8AC3E}">
        <p14:creationId xmlns:p14="http://schemas.microsoft.com/office/powerpoint/2010/main" val="814945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title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F590F548-9C1C-9747-8ED0-7958191E4E4E}"/>
              </a:ext>
            </a:extLst>
          </p:cNvPr>
          <p:cNvSpPr>
            <a:spLocks noGrp="1"/>
          </p:cNvSpPr>
          <p:nvPr>
            <p:ph type="sldNum" sz="quarter" idx="12"/>
          </p:nvPr>
        </p:nvSpPr>
        <p:spPr>
          <a:xfrm>
            <a:off x="11236294" y="6298159"/>
            <a:ext cx="473364" cy="365125"/>
          </a:xfrm>
        </p:spPr>
        <p:txBody>
          <a:bodyPr/>
          <a:lstStyle>
            <a:lvl1pPr algn="ctr">
              <a:defRPr>
                <a:solidFill>
                  <a:schemeClr val="bg1"/>
                </a:solidFill>
              </a:defRPr>
            </a:lvl1pPr>
          </a:lstStyle>
          <a:p>
            <a:fld id="{598FF643-AAF0-E84C-B6E6-938C25B5ED9A}" type="slidenum">
              <a:rPr lang="en-US" smtClean="0"/>
              <a:pPr/>
              <a:t>‹#›</a:t>
            </a:fld>
            <a:endParaRPr lang="en-US" dirty="0"/>
          </a:p>
        </p:txBody>
      </p:sp>
      <p:sp>
        <p:nvSpPr>
          <p:cNvPr id="13" name="Title 12">
            <a:extLst>
              <a:ext uri="{FF2B5EF4-FFF2-40B4-BE49-F238E27FC236}">
                <a16:creationId xmlns:a16="http://schemas.microsoft.com/office/drawing/2014/main" id="{80AB3329-BCF7-9F47-B423-C0ECE7DF9C1E}"/>
              </a:ext>
            </a:extLst>
          </p:cNvPr>
          <p:cNvSpPr>
            <a:spLocks noGrp="1"/>
          </p:cNvSpPr>
          <p:nvPr>
            <p:ph type="title"/>
          </p:nvPr>
        </p:nvSpPr>
        <p:spPr>
          <a:xfrm>
            <a:off x="838200" y="365126"/>
            <a:ext cx="8651758" cy="1041496"/>
          </a:xfrm>
        </p:spPr>
        <p:txBody>
          <a:bodyPr>
            <a:normAutofit/>
          </a:bodyPr>
          <a:lstStyle>
            <a:lvl1pPr algn="l">
              <a:defRPr sz="4000"/>
            </a:lvl1pPr>
          </a:lstStyle>
          <a:p>
            <a:r>
              <a:rPr lang="en-GB" dirty="0"/>
              <a:t>Click to edit Master title style</a:t>
            </a:r>
            <a:endParaRPr lang="en-US" dirty="0"/>
          </a:p>
        </p:txBody>
      </p:sp>
      <p:sp>
        <p:nvSpPr>
          <p:cNvPr id="7" name="Text Placeholder 6">
            <a:extLst>
              <a:ext uri="{FF2B5EF4-FFF2-40B4-BE49-F238E27FC236}">
                <a16:creationId xmlns:a16="http://schemas.microsoft.com/office/drawing/2014/main" id="{F7461DA3-D837-5B4D-8DFD-5595907BACF8}"/>
              </a:ext>
            </a:extLst>
          </p:cNvPr>
          <p:cNvSpPr>
            <a:spLocks noGrp="1"/>
          </p:cNvSpPr>
          <p:nvPr>
            <p:ph type="body" sz="quarter" idx="15"/>
          </p:nvPr>
        </p:nvSpPr>
        <p:spPr>
          <a:xfrm>
            <a:off x="836613" y="1406525"/>
            <a:ext cx="8653462" cy="576263"/>
          </a:xfrm>
        </p:spPr>
        <p:txBody>
          <a:bodyPr anchor="t"/>
          <a:lstStyle>
            <a:lvl1pPr marL="0" indent="0">
              <a:buNone/>
              <a:defRPr b="1">
                <a:solidFill>
                  <a:schemeClr val="accent5"/>
                </a:solidFill>
              </a:defRPr>
            </a:lvl1pPr>
            <a:lvl2pPr marL="457200" indent="0">
              <a:buNone/>
              <a:defRPr b="1">
                <a:solidFill>
                  <a:schemeClr val="accent5"/>
                </a:solidFill>
              </a:defRPr>
            </a:lvl2pPr>
            <a:lvl3pPr marL="914400" indent="0">
              <a:buNone/>
              <a:defRPr b="1">
                <a:solidFill>
                  <a:schemeClr val="accent5"/>
                </a:solidFill>
              </a:defRPr>
            </a:lvl3pPr>
            <a:lvl4pPr marL="1371600" indent="0">
              <a:buNone/>
              <a:defRPr b="1">
                <a:solidFill>
                  <a:schemeClr val="accent5"/>
                </a:solidFill>
              </a:defRPr>
            </a:lvl4pPr>
            <a:lvl5pPr marL="1828800" indent="0">
              <a:buNone/>
              <a:defRPr b="1">
                <a:solidFill>
                  <a:schemeClr val="accent5"/>
                </a:solidFill>
              </a:defRPr>
            </a:lvl5pPr>
          </a:lstStyle>
          <a:p>
            <a:pPr lvl="0"/>
            <a:r>
              <a:rPr lang="en-GB" dirty="0"/>
              <a:t>Click to edit Master text styles</a:t>
            </a:r>
          </a:p>
        </p:txBody>
      </p:sp>
    </p:spTree>
    <p:extLst>
      <p:ext uri="{BB962C8B-B14F-4D97-AF65-F5344CB8AC3E}">
        <p14:creationId xmlns:p14="http://schemas.microsoft.com/office/powerpoint/2010/main" val="2270125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Titles + intro + definition imag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34B9AC5-1052-F949-AE98-722AF833EF31}"/>
              </a:ext>
            </a:extLst>
          </p:cNvPr>
          <p:cNvSpPr>
            <a:spLocks noGrp="1"/>
          </p:cNvSpPr>
          <p:nvPr>
            <p:ph sz="half" idx="2"/>
          </p:nvPr>
        </p:nvSpPr>
        <p:spPr>
          <a:xfrm>
            <a:off x="839788" y="1982764"/>
            <a:ext cx="8653347" cy="725487"/>
          </a:xfrm>
        </p:spPr>
        <p:txBody>
          <a:bodyPr>
            <a:normAutofit/>
          </a:bodyPr>
          <a:lstStyle>
            <a:lvl1pPr marL="0" indent="0" algn="l">
              <a:buNone/>
              <a:defRPr sz="1600" i="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6" name="Content Placeholder 5">
            <a:extLst>
              <a:ext uri="{FF2B5EF4-FFF2-40B4-BE49-F238E27FC236}">
                <a16:creationId xmlns:a16="http://schemas.microsoft.com/office/drawing/2014/main" id="{25F9B3EA-7355-A34A-8D95-62F852300CC4}"/>
              </a:ext>
            </a:extLst>
          </p:cNvPr>
          <p:cNvSpPr>
            <a:spLocks noGrp="1"/>
          </p:cNvSpPr>
          <p:nvPr>
            <p:ph sz="quarter" idx="4"/>
          </p:nvPr>
        </p:nvSpPr>
        <p:spPr>
          <a:xfrm>
            <a:off x="836611" y="3691220"/>
            <a:ext cx="4536376" cy="2543325"/>
          </a:xfrm>
        </p:spPr>
        <p:txBody>
          <a:bodyPr>
            <a:normAutofit/>
          </a:bodyPr>
          <a:lstStyle>
            <a:lvl1pPr marL="0" indent="0">
              <a:lnSpc>
                <a:spcPct val="100000"/>
              </a:lnSpc>
              <a:buNone/>
              <a:defRPr sz="1900"/>
            </a:lvl1pPr>
            <a:lvl2pPr marL="457200" indent="0">
              <a:lnSpc>
                <a:spcPct val="100000"/>
              </a:lnSpc>
              <a:buNone/>
              <a:defRPr sz="1900"/>
            </a:lvl2pPr>
            <a:lvl3pPr marL="914400" indent="0">
              <a:lnSpc>
                <a:spcPct val="100000"/>
              </a:lnSpc>
              <a:buNone/>
              <a:defRPr sz="1900"/>
            </a:lvl3pPr>
            <a:lvl4pPr marL="1371600" indent="0">
              <a:lnSpc>
                <a:spcPct val="100000"/>
              </a:lnSpc>
              <a:buNone/>
              <a:defRPr sz="1900"/>
            </a:lvl4pPr>
            <a:lvl5pPr marL="1828800" indent="0">
              <a:lnSpc>
                <a:spcPct val="100000"/>
              </a:lnSpc>
              <a:buNone/>
              <a:defRPr sz="19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Slide Number Placeholder 8">
            <a:extLst>
              <a:ext uri="{FF2B5EF4-FFF2-40B4-BE49-F238E27FC236}">
                <a16:creationId xmlns:a16="http://schemas.microsoft.com/office/drawing/2014/main" id="{F590F548-9C1C-9747-8ED0-7958191E4E4E}"/>
              </a:ext>
            </a:extLst>
          </p:cNvPr>
          <p:cNvSpPr>
            <a:spLocks noGrp="1"/>
          </p:cNvSpPr>
          <p:nvPr>
            <p:ph type="sldNum" sz="quarter" idx="12"/>
          </p:nvPr>
        </p:nvSpPr>
        <p:spPr>
          <a:xfrm>
            <a:off x="11236294" y="6298159"/>
            <a:ext cx="473364" cy="365125"/>
          </a:xfrm>
        </p:spPr>
        <p:txBody>
          <a:bodyPr/>
          <a:lstStyle>
            <a:lvl1pPr algn="ctr">
              <a:defRPr>
                <a:solidFill>
                  <a:schemeClr val="bg1"/>
                </a:solidFill>
              </a:defRPr>
            </a:lvl1pPr>
          </a:lstStyle>
          <a:p>
            <a:fld id="{598FF643-AAF0-E84C-B6E6-938C25B5ED9A}" type="slidenum">
              <a:rPr lang="en-US" smtClean="0"/>
              <a:pPr/>
              <a:t>‹#›</a:t>
            </a:fld>
            <a:endParaRPr lang="en-US" dirty="0"/>
          </a:p>
        </p:txBody>
      </p:sp>
      <p:sp>
        <p:nvSpPr>
          <p:cNvPr id="13" name="Title 12">
            <a:extLst>
              <a:ext uri="{FF2B5EF4-FFF2-40B4-BE49-F238E27FC236}">
                <a16:creationId xmlns:a16="http://schemas.microsoft.com/office/drawing/2014/main" id="{80AB3329-BCF7-9F47-B423-C0ECE7DF9C1E}"/>
              </a:ext>
            </a:extLst>
          </p:cNvPr>
          <p:cNvSpPr>
            <a:spLocks noGrp="1"/>
          </p:cNvSpPr>
          <p:nvPr>
            <p:ph type="title"/>
          </p:nvPr>
        </p:nvSpPr>
        <p:spPr>
          <a:xfrm>
            <a:off x="838200" y="365126"/>
            <a:ext cx="8651758" cy="1041496"/>
          </a:xfrm>
        </p:spPr>
        <p:txBody>
          <a:bodyPr>
            <a:normAutofit/>
          </a:bodyPr>
          <a:lstStyle>
            <a:lvl1pPr algn="l">
              <a:defRPr sz="4000"/>
            </a:lvl1pPr>
          </a:lstStyle>
          <a:p>
            <a:r>
              <a:rPr lang="en-GB" dirty="0"/>
              <a:t>Click to edit Master title style</a:t>
            </a:r>
            <a:endParaRPr lang="en-US" dirty="0"/>
          </a:p>
        </p:txBody>
      </p:sp>
      <p:sp>
        <p:nvSpPr>
          <p:cNvPr id="18" name="Text Placeholder 17">
            <a:extLst>
              <a:ext uri="{FF2B5EF4-FFF2-40B4-BE49-F238E27FC236}">
                <a16:creationId xmlns:a16="http://schemas.microsoft.com/office/drawing/2014/main" id="{D2A1EB96-5F60-A943-977F-61863D2299AA}"/>
              </a:ext>
            </a:extLst>
          </p:cNvPr>
          <p:cNvSpPr>
            <a:spLocks noGrp="1"/>
          </p:cNvSpPr>
          <p:nvPr>
            <p:ph type="body" sz="quarter" idx="13"/>
          </p:nvPr>
        </p:nvSpPr>
        <p:spPr>
          <a:xfrm>
            <a:off x="836650" y="2965758"/>
            <a:ext cx="4536337" cy="725487"/>
          </a:xfrm>
        </p:spPr>
        <p:txBody>
          <a:bodyPr anchor="ctr">
            <a:noAutofit/>
          </a:bodyPr>
          <a:lstStyle>
            <a:lvl1pPr marL="0" indent="0">
              <a:buNone/>
              <a:defRPr sz="2400" b="1">
                <a:solidFill>
                  <a:schemeClr val="accent2"/>
                </a:solidFill>
              </a:defRPr>
            </a:lvl1pPr>
            <a:lvl2pPr marL="457200" indent="0">
              <a:buNone/>
              <a:defRPr b="1">
                <a:solidFill>
                  <a:schemeClr val="accent2"/>
                </a:solidFill>
              </a:defRPr>
            </a:lvl2pPr>
            <a:lvl3pPr marL="914400" indent="0">
              <a:buNone/>
              <a:defRPr b="1">
                <a:solidFill>
                  <a:schemeClr val="accent2"/>
                </a:solidFill>
              </a:defRPr>
            </a:lvl3pPr>
            <a:lvl4pPr marL="1371600" indent="0">
              <a:buNone/>
              <a:defRPr b="1">
                <a:solidFill>
                  <a:schemeClr val="accent2"/>
                </a:solidFill>
              </a:defRPr>
            </a:lvl4pPr>
            <a:lvl5pPr marL="1828800" indent="0">
              <a:buNone/>
              <a:defRPr b="1">
                <a:solidFill>
                  <a:schemeClr val="accent2"/>
                </a:solidFill>
              </a:defRPr>
            </a:lvl5pPr>
          </a:lstStyle>
          <a:p>
            <a:pPr lvl="0"/>
            <a:r>
              <a:rPr lang="en-GB" dirty="0"/>
              <a:t>Click to edit Master text styles</a:t>
            </a:r>
          </a:p>
        </p:txBody>
      </p:sp>
      <p:sp>
        <p:nvSpPr>
          <p:cNvPr id="7" name="Text Placeholder 6">
            <a:extLst>
              <a:ext uri="{FF2B5EF4-FFF2-40B4-BE49-F238E27FC236}">
                <a16:creationId xmlns:a16="http://schemas.microsoft.com/office/drawing/2014/main" id="{F7461DA3-D837-5B4D-8DFD-5595907BACF8}"/>
              </a:ext>
            </a:extLst>
          </p:cNvPr>
          <p:cNvSpPr>
            <a:spLocks noGrp="1"/>
          </p:cNvSpPr>
          <p:nvPr>
            <p:ph type="body" sz="quarter" idx="15"/>
          </p:nvPr>
        </p:nvSpPr>
        <p:spPr>
          <a:xfrm>
            <a:off x="836613" y="1406525"/>
            <a:ext cx="8653462" cy="576263"/>
          </a:xfrm>
        </p:spPr>
        <p:txBody>
          <a:bodyPr anchor="t"/>
          <a:lstStyle>
            <a:lvl1pPr marL="0" indent="0">
              <a:buNone/>
              <a:defRPr b="1">
                <a:solidFill>
                  <a:schemeClr val="accent5"/>
                </a:solidFill>
              </a:defRPr>
            </a:lvl1pPr>
            <a:lvl2pPr marL="457200" indent="0">
              <a:buNone/>
              <a:defRPr b="1">
                <a:solidFill>
                  <a:schemeClr val="accent5"/>
                </a:solidFill>
              </a:defRPr>
            </a:lvl2pPr>
            <a:lvl3pPr marL="914400" indent="0">
              <a:buNone/>
              <a:defRPr b="1">
                <a:solidFill>
                  <a:schemeClr val="accent5"/>
                </a:solidFill>
              </a:defRPr>
            </a:lvl3pPr>
            <a:lvl4pPr marL="1371600" indent="0">
              <a:buNone/>
              <a:defRPr b="1">
                <a:solidFill>
                  <a:schemeClr val="accent5"/>
                </a:solidFill>
              </a:defRPr>
            </a:lvl4pPr>
            <a:lvl5pPr marL="1828800" indent="0">
              <a:buNone/>
              <a:defRPr b="1">
                <a:solidFill>
                  <a:schemeClr val="accent5"/>
                </a:solidFill>
              </a:defRPr>
            </a:lvl5pPr>
          </a:lstStyle>
          <a:p>
            <a:pPr lvl="0"/>
            <a:r>
              <a:rPr lang="en-GB" dirty="0"/>
              <a:t>Click to edit Master text styles</a:t>
            </a:r>
          </a:p>
        </p:txBody>
      </p:sp>
      <p:sp>
        <p:nvSpPr>
          <p:cNvPr id="14" name="Picture Placeholder 2">
            <a:extLst>
              <a:ext uri="{FF2B5EF4-FFF2-40B4-BE49-F238E27FC236}">
                <a16:creationId xmlns:a16="http://schemas.microsoft.com/office/drawing/2014/main" id="{D733D018-EBAF-6D4F-B45E-1F9E7DD89560}"/>
              </a:ext>
            </a:extLst>
          </p:cNvPr>
          <p:cNvSpPr>
            <a:spLocks noGrp="1"/>
          </p:cNvSpPr>
          <p:nvPr>
            <p:ph type="pic" sz="quarter" idx="14"/>
          </p:nvPr>
        </p:nvSpPr>
        <p:spPr>
          <a:xfrm>
            <a:off x="5621080" y="2965758"/>
            <a:ext cx="3868995" cy="3268355"/>
          </a:xfrm>
        </p:spPr>
        <p:txBody>
          <a:bodyPr/>
          <a:lstStyle/>
          <a:p>
            <a:endParaRPr lang="en-US" dirty="0"/>
          </a:p>
        </p:txBody>
      </p:sp>
    </p:spTree>
    <p:extLst>
      <p:ext uri="{BB962C8B-B14F-4D97-AF65-F5344CB8AC3E}">
        <p14:creationId xmlns:p14="http://schemas.microsoft.com/office/powerpoint/2010/main" val="3036371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titles + definition 2 column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5F9B3EA-7355-A34A-8D95-62F852300CC4}"/>
              </a:ext>
            </a:extLst>
          </p:cNvPr>
          <p:cNvSpPr>
            <a:spLocks noGrp="1"/>
          </p:cNvSpPr>
          <p:nvPr>
            <p:ph sz="quarter" idx="4"/>
          </p:nvPr>
        </p:nvSpPr>
        <p:spPr>
          <a:xfrm>
            <a:off x="836611" y="2966190"/>
            <a:ext cx="8651758" cy="3268356"/>
          </a:xfrm>
        </p:spPr>
        <p:txBody>
          <a:bodyPr numCol="2" spcCol="360000">
            <a:normAutofit/>
          </a:bodyPr>
          <a:lstStyle>
            <a:lvl1pPr marL="0" indent="0">
              <a:lnSpc>
                <a:spcPct val="100000"/>
              </a:lnSpc>
              <a:buNone/>
              <a:defRPr sz="1900"/>
            </a:lvl1pPr>
            <a:lvl2pPr marL="457200" indent="0">
              <a:lnSpc>
                <a:spcPct val="100000"/>
              </a:lnSpc>
              <a:buNone/>
              <a:defRPr sz="1900"/>
            </a:lvl2pPr>
            <a:lvl3pPr marL="914400" indent="0">
              <a:lnSpc>
                <a:spcPct val="100000"/>
              </a:lnSpc>
              <a:buNone/>
              <a:defRPr sz="1900"/>
            </a:lvl3pPr>
            <a:lvl4pPr marL="1371600" indent="0">
              <a:lnSpc>
                <a:spcPct val="100000"/>
              </a:lnSpc>
              <a:buNone/>
              <a:defRPr sz="1900"/>
            </a:lvl4pPr>
            <a:lvl5pPr marL="1828800" indent="0">
              <a:lnSpc>
                <a:spcPct val="100000"/>
              </a:lnSpc>
              <a:buNone/>
              <a:defRPr sz="19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Slide Number Placeholder 8">
            <a:extLst>
              <a:ext uri="{FF2B5EF4-FFF2-40B4-BE49-F238E27FC236}">
                <a16:creationId xmlns:a16="http://schemas.microsoft.com/office/drawing/2014/main" id="{F590F548-9C1C-9747-8ED0-7958191E4E4E}"/>
              </a:ext>
            </a:extLst>
          </p:cNvPr>
          <p:cNvSpPr>
            <a:spLocks noGrp="1"/>
          </p:cNvSpPr>
          <p:nvPr>
            <p:ph type="sldNum" sz="quarter" idx="12"/>
          </p:nvPr>
        </p:nvSpPr>
        <p:spPr>
          <a:xfrm>
            <a:off x="11236294" y="6298159"/>
            <a:ext cx="473364" cy="365125"/>
          </a:xfrm>
        </p:spPr>
        <p:txBody>
          <a:bodyPr/>
          <a:lstStyle>
            <a:lvl1pPr algn="ctr">
              <a:defRPr>
                <a:solidFill>
                  <a:schemeClr val="bg1"/>
                </a:solidFill>
              </a:defRPr>
            </a:lvl1pPr>
          </a:lstStyle>
          <a:p>
            <a:fld id="{598FF643-AAF0-E84C-B6E6-938C25B5ED9A}" type="slidenum">
              <a:rPr lang="en-US" smtClean="0"/>
              <a:pPr/>
              <a:t>‹#›</a:t>
            </a:fld>
            <a:endParaRPr lang="en-US" dirty="0"/>
          </a:p>
        </p:txBody>
      </p:sp>
      <p:sp>
        <p:nvSpPr>
          <p:cNvPr id="13" name="Title 12">
            <a:extLst>
              <a:ext uri="{FF2B5EF4-FFF2-40B4-BE49-F238E27FC236}">
                <a16:creationId xmlns:a16="http://schemas.microsoft.com/office/drawing/2014/main" id="{80AB3329-BCF7-9F47-B423-C0ECE7DF9C1E}"/>
              </a:ext>
            </a:extLst>
          </p:cNvPr>
          <p:cNvSpPr>
            <a:spLocks noGrp="1"/>
          </p:cNvSpPr>
          <p:nvPr>
            <p:ph type="title"/>
          </p:nvPr>
        </p:nvSpPr>
        <p:spPr>
          <a:xfrm>
            <a:off x="838200" y="365126"/>
            <a:ext cx="8651758" cy="1041496"/>
          </a:xfrm>
        </p:spPr>
        <p:txBody>
          <a:bodyPr>
            <a:normAutofit/>
          </a:bodyPr>
          <a:lstStyle>
            <a:lvl1pPr algn="l">
              <a:defRPr sz="4000"/>
            </a:lvl1pPr>
          </a:lstStyle>
          <a:p>
            <a:r>
              <a:rPr lang="en-GB" dirty="0"/>
              <a:t>Click to edit Master title style</a:t>
            </a:r>
            <a:endParaRPr lang="en-US" dirty="0"/>
          </a:p>
        </p:txBody>
      </p:sp>
      <p:sp>
        <p:nvSpPr>
          <p:cNvPr id="18" name="Text Placeholder 17">
            <a:extLst>
              <a:ext uri="{FF2B5EF4-FFF2-40B4-BE49-F238E27FC236}">
                <a16:creationId xmlns:a16="http://schemas.microsoft.com/office/drawing/2014/main" id="{D2A1EB96-5F60-A943-977F-61863D2299AA}"/>
              </a:ext>
            </a:extLst>
          </p:cNvPr>
          <p:cNvSpPr>
            <a:spLocks noGrp="1"/>
          </p:cNvSpPr>
          <p:nvPr>
            <p:ph type="body" sz="quarter" idx="13"/>
          </p:nvPr>
        </p:nvSpPr>
        <p:spPr>
          <a:xfrm>
            <a:off x="836650" y="2240703"/>
            <a:ext cx="8653308" cy="725487"/>
          </a:xfrm>
        </p:spPr>
        <p:txBody>
          <a:bodyPr anchor="ctr">
            <a:noAutofit/>
          </a:bodyPr>
          <a:lstStyle>
            <a:lvl1pPr marL="0" indent="0">
              <a:buNone/>
              <a:defRPr sz="2400" b="1">
                <a:solidFill>
                  <a:schemeClr val="accent2"/>
                </a:solidFill>
              </a:defRPr>
            </a:lvl1pPr>
            <a:lvl2pPr marL="457200" indent="0">
              <a:buNone/>
              <a:defRPr b="1">
                <a:solidFill>
                  <a:schemeClr val="accent2"/>
                </a:solidFill>
              </a:defRPr>
            </a:lvl2pPr>
            <a:lvl3pPr marL="914400" indent="0">
              <a:buNone/>
              <a:defRPr b="1">
                <a:solidFill>
                  <a:schemeClr val="accent2"/>
                </a:solidFill>
              </a:defRPr>
            </a:lvl3pPr>
            <a:lvl4pPr marL="1371600" indent="0">
              <a:buNone/>
              <a:defRPr b="1">
                <a:solidFill>
                  <a:schemeClr val="accent2"/>
                </a:solidFill>
              </a:defRPr>
            </a:lvl4pPr>
            <a:lvl5pPr marL="1828800" indent="0">
              <a:buNone/>
              <a:defRPr b="1">
                <a:solidFill>
                  <a:schemeClr val="accent2"/>
                </a:solidFill>
              </a:defRPr>
            </a:lvl5pPr>
          </a:lstStyle>
          <a:p>
            <a:pPr lvl="0"/>
            <a:r>
              <a:rPr lang="en-GB" dirty="0"/>
              <a:t>Click to edit Master text styles</a:t>
            </a:r>
          </a:p>
        </p:txBody>
      </p:sp>
      <p:sp>
        <p:nvSpPr>
          <p:cNvPr id="7" name="Text Placeholder 6">
            <a:extLst>
              <a:ext uri="{FF2B5EF4-FFF2-40B4-BE49-F238E27FC236}">
                <a16:creationId xmlns:a16="http://schemas.microsoft.com/office/drawing/2014/main" id="{F7461DA3-D837-5B4D-8DFD-5595907BACF8}"/>
              </a:ext>
            </a:extLst>
          </p:cNvPr>
          <p:cNvSpPr>
            <a:spLocks noGrp="1"/>
          </p:cNvSpPr>
          <p:nvPr>
            <p:ph type="body" sz="quarter" idx="15"/>
          </p:nvPr>
        </p:nvSpPr>
        <p:spPr>
          <a:xfrm>
            <a:off x="836613" y="1406525"/>
            <a:ext cx="8653462" cy="576263"/>
          </a:xfrm>
        </p:spPr>
        <p:txBody>
          <a:bodyPr anchor="t"/>
          <a:lstStyle>
            <a:lvl1pPr marL="0" indent="0">
              <a:buNone/>
              <a:defRPr b="1">
                <a:solidFill>
                  <a:schemeClr val="accent5"/>
                </a:solidFill>
              </a:defRPr>
            </a:lvl1pPr>
            <a:lvl2pPr marL="457200" indent="0">
              <a:buNone/>
              <a:defRPr b="1">
                <a:solidFill>
                  <a:schemeClr val="accent5"/>
                </a:solidFill>
              </a:defRPr>
            </a:lvl2pPr>
            <a:lvl3pPr marL="914400" indent="0">
              <a:buNone/>
              <a:defRPr b="1">
                <a:solidFill>
                  <a:schemeClr val="accent5"/>
                </a:solidFill>
              </a:defRPr>
            </a:lvl3pPr>
            <a:lvl4pPr marL="1371600" indent="0">
              <a:buNone/>
              <a:defRPr b="1">
                <a:solidFill>
                  <a:schemeClr val="accent5"/>
                </a:solidFill>
              </a:defRPr>
            </a:lvl4pPr>
            <a:lvl5pPr marL="1828800" indent="0">
              <a:buNone/>
              <a:defRPr b="1">
                <a:solidFill>
                  <a:schemeClr val="accent5"/>
                </a:solidFill>
              </a:defRPr>
            </a:lvl5pPr>
          </a:lstStyle>
          <a:p>
            <a:pPr lvl="0"/>
            <a:r>
              <a:rPr lang="en-GB" dirty="0"/>
              <a:t>Click to edit Master text styles</a:t>
            </a:r>
          </a:p>
        </p:txBody>
      </p:sp>
    </p:spTree>
    <p:extLst>
      <p:ext uri="{BB962C8B-B14F-4D97-AF65-F5344CB8AC3E}">
        <p14:creationId xmlns:p14="http://schemas.microsoft.com/office/powerpoint/2010/main" val="3632039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titles + no title definition 2 column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5F9B3EA-7355-A34A-8D95-62F852300CC4}"/>
              </a:ext>
            </a:extLst>
          </p:cNvPr>
          <p:cNvSpPr>
            <a:spLocks noGrp="1"/>
          </p:cNvSpPr>
          <p:nvPr>
            <p:ph sz="quarter" idx="4"/>
          </p:nvPr>
        </p:nvSpPr>
        <p:spPr>
          <a:xfrm>
            <a:off x="836611" y="2966190"/>
            <a:ext cx="8651758" cy="3268356"/>
          </a:xfrm>
        </p:spPr>
        <p:txBody>
          <a:bodyPr numCol="2" spcCol="360000">
            <a:normAutofit/>
          </a:bodyPr>
          <a:lstStyle>
            <a:lvl1pPr marL="0" indent="0">
              <a:lnSpc>
                <a:spcPct val="100000"/>
              </a:lnSpc>
              <a:buNone/>
              <a:defRPr sz="1900"/>
            </a:lvl1pPr>
            <a:lvl2pPr marL="457200" indent="0">
              <a:lnSpc>
                <a:spcPct val="100000"/>
              </a:lnSpc>
              <a:buNone/>
              <a:defRPr sz="1900"/>
            </a:lvl2pPr>
            <a:lvl3pPr marL="914400" indent="0">
              <a:lnSpc>
                <a:spcPct val="100000"/>
              </a:lnSpc>
              <a:buNone/>
              <a:defRPr sz="1900"/>
            </a:lvl3pPr>
            <a:lvl4pPr marL="1371600" indent="0">
              <a:lnSpc>
                <a:spcPct val="100000"/>
              </a:lnSpc>
              <a:buNone/>
              <a:defRPr sz="1900"/>
            </a:lvl4pPr>
            <a:lvl5pPr marL="1828800" indent="0">
              <a:lnSpc>
                <a:spcPct val="100000"/>
              </a:lnSpc>
              <a:buNone/>
              <a:defRPr sz="19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Slide Number Placeholder 8">
            <a:extLst>
              <a:ext uri="{FF2B5EF4-FFF2-40B4-BE49-F238E27FC236}">
                <a16:creationId xmlns:a16="http://schemas.microsoft.com/office/drawing/2014/main" id="{F590F548-9C1C-9747-8ED0-7958191E4E4E}"/>
              </a:ext>
            </a:extLst>
          </p:cNvPr>
          <p:cNvSpPr>
            <a:spLocks noGrp="1"/>
          </p:cNvSpPr>
          <p:nvPr>
            <p:ph type="sldNum" sz="quarter" idx="12"/>
          </p:nvPr>
        </p:nvSpPr>
        <p:spPr>
          <a:xfrm>
            <a:off x="11236294" y="6298159"/>
            <a:ext cx="473364" cy="365125"/>
          </a:xfrm>
        </p:spPr>
        <p:txBody>
          <a:bodyPr/>
          <a:lstStyle>
            <a:lvl1pPr algn="ctr">
              <a:defRPr>
                <a:solidFill>
                  <a:schemeClr val="bg1"/>
                </a:solidFill>
              </a:defRPr>
            </a:lvl1pPr>
          </a:lstStyle>
          <a:p>
            <a:fld id="{598FF643-AAF0-E84C-B6E6-938C25B5ED9A}" type="slidenum">
              <a:rPr lang="en-US" smtClean="0"/>
              <a:pPr/>
              <a:t>‹#›</a:t>
            </a:fld>
            <a:endParaRPr lang="en-US" dirty="0"/>
          </a:p>
        </p:txBody>
      </p:sp>
      <p:sp>
        <p:nvSpPr>
          <p:cNvPr id="13" name="Title 12">
            <a:extLst>
              <a:ext uri="{FF2B5EF4-FFF2-40B4-BE49-F238E27FC236}">
                <a16:creationId xmlns:a16="http://schemas.microsoft.com/office/drawing/2014/main" id="{80AB3329-BCF7-9F47-B423-C0ECE7DF9C1E}"/>
              </a:ext>
            </a:extLst>
          </p:cNvPr>
          <p:cNvSpPr>
            <a:spLocks noGrp="1"/>
          </p:cNvSpPr>
          <p:nvPr>
            <p:ph type="title"/>
          </p:nvPr>
        </p:nvSpPr>
        <p:spPr>
          <a:xfrm>
            <a:off x="838200" y="365126"/>
            <a:ext cx="8651758" cy="1041496"/>
          </a:xfrm>
        </p:spPr>
        <p:txBody>
          <a:bodyPr>
            <a:normAutofit/>
          </a:bodyPr>
          <a:lstStyle>
            <a:lvl1pPr algn="l">
              <a:defRPr sz="4000"/>
            </a:lvl1pPr>
          </a:lstStyle>
          <a:p>
            <a:r>
              <a:rPr lang="en-GB" dirty="0"/>
              <a:t>Click to edit Master title style</a:t>
            </a:r>
            <a:endParaRPr lang="en-US" dirty="0"/>
          </a:p>
        </p:txBody>
      </p:sp>
      <p:sp>
        <p:nvSpPr>
          <p:cNvPr id="7" name="Text Placeholder 6">
            <a:extLst>
              <a:ext uri="{FF2B5EF4-FFF2-40B4-BE49-F238E27FC236}">
                <a16:creationId xmlns:a16="http://schemas.microsoft.com/office/drawing/2014/main" id="{F7461DA3-D837-5B4D-8DFD-5595907BACF8}"/>
              </a:ext>
            </a:extLst>
          </p:cNvPr>
          <p:cNvSpPr>
            <a:spLocks noGrp="1"/>
          </p:cNvSpPr>
          <p:nvPr>
            <p:ph type="body" sz="quarter" idx="15"/>
          </p:nvPr>
        </p:nvSpPr>
        <p:spPr>
          <a:xfrm>
            <a:off x="836613" y="1406525"/>
            <a:ext cx="8653462" cy="576263"/>
          </a:xfrm>
        </p:spPr>
        <p:txBody>
          <a:bodyPr anchor="t"/>
          <a:lstStyle>
            <a:lvl1pPr marL="0" indent="0">
              <a:buNone/>
              <a:defRPr b="1">
                <a:solidFill>
                  <a:schemeClr val="accent5"/>
                </a:solidFill>
              </a:defRPr>
            </a:lvl1pPr>
            <a:lvl2pPr marL="457200" indent="0">
              <a:buNone/>
              <a:defRPr b="1">
                <a:solidFill>
                  <a:schemeClr val="accent5"/>
                </a:solidFill>
              </a:defRPr>
            </a:lvl2pPr>
            <a:lvl3pPr marL="914400" indent="0">
              <a:buNone/>
              <a:defRPr b="1">
                <a:solidFill>
                  <a:schemeClr val="accent5"/>
                </a:solidFill>
              </a:defRPr>
            </a:lvl3pPr>
            <a:lvl4pPr marL="1371600" indent="0">
              <a:buNone/>
              <a:defRPr b="1">
                <a:solidFill>
                  <a:schemeClr val="accent5"/>
                </a:solidFill>
              </a:defRPr>
            </a:lvl4pPr>
            <a:lvl5pPr marL="1828800" indent="0">
              <a:buNone/>
              <a:defRPr b="1">
                <a:solidFill>
                  <a:schemeClr val="accent5"/>
                </a:solidFill>
              </a:defRPr>
            </a:lvl5pPr>
          </a:lstStyle>
          <a:p>
            <a:pPr lvl="0"/>
            <a:r>
              <a:rPr lang="en-GB" dirty="0"/>
              <a:t>Click to edit Master text styles</a:t>
            </a:r>
          </a:p>
        </p:txBody>
      </p:sp>
    </p:spTree>
    <p:extLst>
      <p:ext uri="{BB962C8B-B14F-4D97-AF65-F5344CB8AC3E}">
        <p14:creationId xmlns:p14="http://schemas.microsoft.com/office/powerpoint/2010/main" val="361256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titles + definition 2 column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5F9B3EA-7355-A34A-8D95-62F852300CC4}"/>
              </a:ext>
            </a:extLst>
          </p:cNvPr>
          <p:cNvSpPr>
            <a:spLocks noGrp="1"/>
          </p:cNvSpPr>
          <p:nvPr>
            <p:ph sz="quarter" idx="4"/>
          </p:nvPr>
        </p:nvSpPr>
        <p:spPr>
          <a:xfrm>
            <a:off x="836611" y="2966190"/>
            <a:ext cx="8651758" cy="3268356"/>
          </a:xfrm>
        </p:spPr>
        <p:txBody>
          <a:bodyPr numCol="2" spcCol="360000">
            <a:normAutofit/>
          </a:bodyPr>
          <a:lstStyle>
            <a:lvl1pPr marL="0" indent="0">
              <a:lnSpc>
                <a:spcPct val="100000"/>
              </a:lnSpc>
              <a:buNone/>
              <a:defRPr sz="1900"/>
            </a:lvl1pPr>
            <a:lvl2pPr marL="457200" indent="0">
              <a:lnSpc>
                <a:spcPct val="100000"/>
              </a:lnSpc>
              <a:buNone/>
              <a:defRPr sz="1900"/>
            </a:lvl2pPr>
            <a:lvl3pPr marL="914400" indent="0">
              <a:lnSpc>
                <a:spcPct val="100000"/>
              </a:lnSpc>
              <a:buNone/>
              <a:defRPr sz="1900"/>
            </a:lvl3pPr>
            <a:lvl4pPr marL="1371600" indent="0">
              <a:lnSpc>
                <a:spcPct val="100000"/>
              </a:lnSpc>
              <a:buNone/>
              <a:defRPr sz="1900"/>
            </a:lvl4pPr>
            <a:lvl5pPr marL="1828800" indent="0">
              <a:lnSpc>
                <a:spcPct val="100000"/>
              </a:lnSpc>
              <a:buNone/>
              <a:defRPr sz="19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Slide Number Placeholder 8">
            <a:extLst>
              <a:ext uri="{FF2B5EF4-FFF2-40B4-BE49-F238E27FC236}">
                <a16:creationId xmlns:a16="http://schemas.microsoft.com/office/drawing/2014/main" id="{F590F548-9C1C-9747-8ED0-7958191E4E4E}"/>
              </a:ext>
            </a:extLst>
          </p:cNvPr>
          <p:cNvSpPr>
            <a:spLocks noGrp="1"/>
          </p:cNvSpPr>
          <p:nvPr>
            <p:ph type="sldNum" sz="quarter" idx="12"/>
          </p:nvPr>
        </p:nvSpPr>
        <p:spPr>
          <a:xfrm>
            <a:off x="11236294" y="6298159"/>
            <a:ext cx="473364" cy="365125"/>
          </a:xfrm>
        </p:spPr>
        <p:txBody>
          <a:bodyPr/>
          <a:lstStyle>
            <a:lvl1pPr algn="ctr">
              <a:defRPr>
                <a:solidFill>
                  <a:schemeClr val="bg1"/>
                </a:solidFill>
              </a:defRPr>
            </a:lvl1pPr>
          </a:lstStyle>
          <a:p>
            <a:fld id="{598FF643-AAF0-E84C-B6E6-938C25B5ED9A}" type="slidenum">
              <a:rPr lang="en-US" smtClean="0"/>
              <a:pPr/>
              <a:t>‹#›</a:t>
            </a:fld>
            <a:endParaRPr lang="en-US" dirty="0"/>
          </a:p>
        </p:txBody>
      </p:sp>
      <p:sp>
        <p:nvSpPr>
          <p:cNvPr id="13" name="Title 12">
            <a:extLst>
              <a:ext uri="{FF2B5EF4-FFF2-40B4-BE49-F238E27FC236}">
                <a16:creationId xmlns:a16="http://schemas.microsoft.com/office/drawing/2014/main" id="{80AB3329-BCF7-9F47-B423-C0ECE7DF9C1E}"/>
              </a:ext>
            </a:extLst>
          </p:cNvPr>
          <p:cNvSpPr>
            <a:spLocks noGrp="1"/>
          </p:cNvSpPr>
          <p:nvPr>
            <p:ph type="title"/>
          </p:nvPr>
        </p:nvSpPr>
        <p:spPr>
          <a:xfrm>
            <a:off x="838200" y="365126"/>
            <a:ext cx="8651758" cy="1041496"/>
          </a:xfrm>
        </p:spPr>
        <p:txBody>
          <a:bodyPr>
            <a:normAutofit/>
          </a:bodyPr>
          <a:lstStyle>
            <a:lvl1pPr algn="l">
              <a:defRPr sz="4000"/>
            </a:lvl1pPr>
          </a:lstStyle>
          <a:p>
            <a:r>
              <a:rPr lang="en-GB" dirty="0"/>
              <a:t>Click to edit Master title style</a:t>
            </a:r>
            <a:endParaRPr lang="en-US" dirty="0"/>
          </a:p>
        </p:txBody>
      </p:sp>
      <p:sp>
        <p:nvSpPr>
          <p:cNvPr id="18" name="Text Placeholder 17">
            <a:extLst>
              <a:ext uri="{FF2B5EF4-FFF2-40B4-BE49-F238E27FC236}">
                <a16:creationId xmlns:a16="http://schemas.microsoft.com/office/drawing/2014/main" id="{D2A1EB96-5F60-A943-977F-61863D2299AA}"/>
              </a:ext>
            </a:extLst>
          </p:cNvPr>
          <p:cNvSpPr>
            <a:spLocks noGrp="1"/>
          </p:cNvSpPr>
          <p:nvPr>
            <p:ph type="body" sz="quarter" idx="13"/>
          </p:nvPr>
        </p:nvSpPr>
        <p:spPr>
          <a:xfrm>
            <a:off x="836650" y="2240703"/>
            <a:ext cx="8653308" cy="725487"/>
          </a:xfrm>
        </p:spPr>
        <p:txBody>
          <a:bodyPr anchor="ctr">
            <a:noAutofit/>
          </a:bodyPr>
          <a:lstStyle>
            <a:lvl1pPr marL="0" indent="0">
              <a:buNone/>
              <a:defRPr sz="2400" b="1">
                <a:solidFill>
                  <a:schemeClr val="accent2"/>
                </a:solidFill>
              </a:defRPr>
            </a:lvl1pPr>
            <a:lvl2pPr marL="457200" indent="0">
              <a:buNone/>
              <a:defRPr b="1">
                <a:solidFill>
                  <a:schemeClr val="accent2"/>
                </a:solidFill>
              </a:defRPr>
            </a:lvl2pPr>
            <a:lvl3pPr marL="914400" indent="0">
              <a:buNone/>
              <a:defRPr b="1">
                <a:solidFill>
                  <a:schemeClr val="accent2"/>
                </a:solidFill>
              </a:defRPr>
            </a:lvl3pPr>
            <a:lvl4pPr marL="1371600" indent="0">
              <a:buNone/>
              <a:defRPr b="1">
                <a:solidFill>
                  <a:schemeClr val="accent2"/>
                </a:solidFill>
              </a:defRPr>
            </a:lvl4pPr>
            <a:lvl5pPr marL="1828800" indent="0">
              <a:buNone/>
              <a:defRPr b="1">
                <a:solidFill>
                  <a:schemeClr val="accent2"/>
                </a:solidFill>
              </a:defRPr>
            </a:lvl5pPr>
          </a:lstStyle>
          <a:p>
            <a:pPr lvl="0"/>
            <a:r>
              <a:rPr lang="en-GB" dirty="0"/>
              <a:t>Click to edit Master text styles</a:t>
            </a:r>
          </a:p>
        </p:txBody>
      </p:sp>
    </p:spTree>
    <p:extLst>
      <p:ext uri="{BB962C8B-B14F-4D97-AF65-F5344CB8AC3E}">
        <p14:creationId xmlns:p14="http://schemas.microsoft.com/office/powerpoint/2010/main" val="3774101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2 titles + definition imag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5F9B3EA-7355-A34A-8D95-62F852300CC4}"/>
              </a:ext>
            </a:extLst>
          </p:cNvPr>
          <p:cNvSpPr>
            <a:spLocks noGrp="1"/>
          </p:cNvSpPr>
          <p:nvPr>
            <p:ph sz="quarter" idx="4"/>
          </p:nvPr>
        </p:nvSpPr>
        <p:spPr>
          <a:xfrm>
            <a:off x="836613" y="3679887"/>
            <a:ext cx="4529286" cy="2554226"/>
          </a:xfrm>
        </p:spPr>
        <p:txBody>
          <a:bodyPr numCol="1">
            <a:normAutofit/>
          </a:bodyPr>
          <a:lstStyle>
            <a:lvl1pPr marL="0" indent="0">
              <a:lnSpc>
                <a:spcPct val="100000"/>
              </a:lnSpc>
              <a:buNone/>
              <a:defRPr sz="1900"/>
            </a:lvl1pPr>
            <a:lvl2pPr marL="457200" indent="0">
              <a:lnSpc>
                <a:spcPct val="100000"/>
              </a:lnSpc>
              <a:buNone/>
              <a:defRPr sz="1900"/>
            </a:lvl2pPr>
            <a:lvl3pPr marL="914400" indent="0">
              <a:lnSpc>
                <a:spcPct val="100000"/>
              </a:lnSpc>
              <a:buNone/>
              <a:defRPr sz="1900"/>
            </a:lvl3pPr>
            <a:lvl4pPr marL="1371600" indent="0">
              <a:lnSpc>
                <a:spcPct val="100000"/>
              </a:lnSpc>
              <a:buNone/>
              <a:defRPr sz="1900"/>
            </a:lvl4pPr>
            <a:lvl5pPr marL="1828800" indent="0">
              <a:lnSpc>
                <a:spcPct val="100000"/>
              </a:lnSpc>
              <a:buNone/>
              <a:defRPr sz="19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Slide Number Placeholder 8">
            <a:extLst>
              <a:ext uri="{FF2B5EF4-FFF2-40B4-BE49-F238E27FC236}">
                <a16:creationId xmlns:a16="http://schemas.microsoft.com/office/drawing/2014/main" id="{F590F548-9C1C-9747-8ED0-7958191E4E4E}"/>
              </a:ext>
            </a:extLst>
          </p:cNvPr>
          <p:cNvSpPr>
            <a:spLocks noGrp="1"/>
          </p:cNvSpPr>
          <p:nvPr>
            <p:ph type="sldNum" sz="quarter" idx="12"/>
          </p:nvPr>
        </p:nvSpPr>
        <p:spPr>
          <a:xfrm>
            <a:off x="11236294" y="6298159"/>
            <a:ext cx="473364" cy="365125"/>
          </a:xfrm>
        </p:spPr>
        <p:txBody>
          <a:bodyPr/>
          <a:lstStyle>
            <a:lvl1pPr algn="ctr">
              <a:defRPr>
                <a:solidFill>
                  <a:schemeClr val="bg1"/>
                </a:solidFill>
              </a:defRPr>
            </a:lvl1pPr>
          </a:lstStyle>
          <a:p>
            <a:fld id="{598FF643-AAF0-E84C-B6E6-938C25B5ED9A}" type="slidenum">
              <a:rPr lang="en-US" smtClean="0"/>
              <a:pPr/>
              <a:t>‹#›</a:t>
            </a:fld>
            <a:endParaRPr lang="en-US" dirty="0"/>
          </a:p>
        </p:txBody>
      </p:sp>
      <p:sp>
        <p:nvSpPr>
          <p:cNvPr id="13" name="Title 12">
            <a:extLst>
              <a:ext uri="{FF2B5EF4-FFF2-40B4-BE49-F238E27FC236}">
                <a16:creationId xmlns:a16="http://schemas.microsoft.com/office/drawing/2014/main" id="{80AB3329-BCF7-9F47-B423-C0ECE7DF9C1E}"/>
              </a:ext>
            </a:extLst>
          </p:cNvPr>
          <p:cNvSpPr>
            <a:spLocks noGrp="1"/>
          </p:cNvSpPr>
          <p:nvPr>
            <p:ph type="title"/>
          </p:nvPr>
        </p:nvSpPr>
        <p:spPr>
          <a:xfrm>
            <a:off x="838200" y="365126"/>
            <a:ext cx="8651758" cy="1041496"/>
          </a:xfrm>
        </p:spPr>
        <p:txBody>
          <a:bodyPr>
            <a:normAutofit/>
          </a:bodyPr>
          <a:lstStyle>
            <a:lvl1pPr algn="l">
              <a:defRPr sz="4000"/>
            </a:lvl1pPr>
          </a:lstStyle>
          <a:p>
            <a:r>
              <a:rPr lang="en-GB" dirty="0"/>
              <a:t>Click to edit Master title style</a:t>
            </a:r>
            <a:endParaRPr lang="en-US" dirty="0"/>
          </a:p>
        </p:txBody>
      </p:sp>
      <p:sp>
        <p:nvSpPr>
          <p:cNvPr id="18" name="Text Placeholder 17">
            <a:extLst>
              <a:ext uri="{FF2B5EF4-FFF2-40B4-BE49-F238E27FC236}">
                <a16:creationId xmlns:a16="http://schemas.microsoft.com/office/drawing/2014/main" id="{D2A1EB96-5F60-A943-977F-61863D2299AA}"/>
              </a:ext>
            </a:extLst>
          </p:cNvPr>
          <p:cNvSpPr>
            <a:spLocks noGrp="1"/>
          </p:cNvSpPr>
          <p:nvPr>
            <p:ph type="body" sz="quarter" idx="13"/>
          </p:nvPr>
        </p:nvSpPr>
        <p:spPr>
          <a:xfrm>
            <a:off x="836651" y="2954400"/>
            <a:ext cx="4529248" cy="725487"/>
          </a:xfrm>
        </p:spPr>
        <p:txBody>
          <a:bodyPr anchor="ctr">
            <a:noAutofit/>
          </a:bodyPr>
          <a:lstStyle>
            <a:lvl1pPr marL="0" indent="0">
              <a:buNone/>
              <a:defRPr sz="2400" b="1">
                <a:solidFill>
                  <a:schemeClr val="accent2"/>
                </a:solidFill>
              </a:defRPr>
            </a:lvl1pPr>
            <a:lvl2pPr marL="457200" indent="0">
              <a:buNone/>
              <a:defRPr b="1">
                <a:solidFill>
                  <a:schemeClr val="accent2"/>
                </a:solidFill>
              </a:defRPr>
            </a:lvl2pPr>
            <a:lvl3pPr marL="914400" indent="0">
              <a:buNone/>
              <a:defRPr b="1">
                <a:solidFill>
                  <a:schemeClr val="accent2"/>
                </a:solidFill>
              </a:defRPr>
            </a:lvl3pPr>
            <a:lvl4pPr marL="1371600" indent="0">
              <a:buNone/>
              <a:defRPr b="1">
                <a:solidFill>
                  <a:schemeClr val="accent2"/>
                </a:solidFill>
              </a:defRPr>
            </a:lvl4pPr>
            <a:lvl5pPr marL="1828800" indent="0">
              <a:buNone/>
              <a:defRPr b="1">
                <a:solidFill>
                  <a:schemeClr val="accent2"/>
                </a:solidFill>
              </a:defRPr>
            </a:lvl5pPr>
          </a:lstStyle>
          <a:p>
            <a:pPr lvl="0"/>
            <a:r>
              <a:rPr lang="en-GB" dirty="0"/>
              <a:t>Click to edit Master text styles</a:t>
            </a:r>
          </a:p>
        </p:txBody>
      </p:sp>
      <p:sp>
        <p:nvSpPr>
          <p:cNvPr id="7" name="Text Placeholder 6">
            <a:extLst>
              <a:ext uri="{FF2B5EF4-FFF2-40B4-BE49-F238E27FC236}">
                <a16:creationId xmlns:a16="http://schemas.microsoft.com/office/drawing/2014/main" id="{F7461DA3-D837-5B4D-8DFD-5595907BACF8}"/>
              </a:ext>
            </a:extLst>
          </p:cNvPr>
          <p:cNvSpPr>
            <a:spLocks noGrp="1"/>
          </p:cNvSpPr>
          <p:nvPr>
            <p:ph type="body" sz="quarter" idx="15"/>
          </p:nvPr>
        </p:nvSpPr>
        <p:spPr>
          <a:xfrm>
            <a:off x="836613" y="1406525"/>
            <a:ext cx="8653462" cy="576263"/>
          </a:xfrm>
        </p:spPr>
        <p:txBody>
          <a:bodyPr anchor="t"/>
          <a:lstStyle>
            <a:lvl1pPr marL="0" indent="0">
              <a:buNone/>
              <a:defRPr b="1">
                <a:solidFill>
                  <a:schemeClr val="accent5"/>
                </a:solidFill>
              </a:defRPr>
            </a:lvl1pPr>
            <a:lvl2pPr marL="457200" indent="0">
              <a:buNone/>
              <a:defRPr b="1">
                <a:solidFill>
                  <a:schemeClr val="accent5"/>
                </a:solidFill>
              </a:defRPr>
            </a:lvl2pPr>
            <a:lvl3pPr marL="914400" indent="0">
              <a:buNone/>
              <a:defRPr b="1">
                <a:solidFill>
                  <a:schemeClr val="accent5"/>
                </a:solidFill>
              </a:defRPr>
            </a:lvl3pPr>
            <a:lvl4pPr marL="1371600" indent="0">
              <a:buNone/>
              <a:defRPr b="1">
                <a:solidFill>
                  <a:schemeClr val="accent5"/>
                </a:solidFill>
              </a:defRPr>
            </a:lvl4pPr>
            <a:lvl5pPr marL="1828800" indent="0">
              <a:buNone/>
              <a:defRPr b="1">
                <a:solidFill>
                  <a:schemeClr val="accent5"/>
                </a:solidFill>
              </a:defRPr>
            </a:lvl5pPr>
          </a:lstStyle>
          <a:p>
            <a:pPr lvl="0"/>
            <a:r>
              <a:rPr lang="en-GB" dirty="0"/>
              <a:t>Click to edit Master text styles</a:t>
            </a:r>
          </a:p>
        </p:txBody>
      </p:sp>
      <p:sp>
        <p:nvSpPr>
          <p:cNvPr id="8" name="Picture Placeholder 2">
            <a:extLst>
              <a:ext uri="{FF2B5EF4-FFF2-40B4-BE49-F238E27FC236}">
                <a16:creationId xmlns:a16="http://schemas.microsoft.com/office/drawing/2014/main" id="{A24CF489-B672-ED45-B663-DF8A684F3782}"/>
              </a:ext>
            </a:extLst>
          </p:cNvPr>
          <p:cNvSpPr>
            <a:spLocks noGrp="1"/>
          </p:cNvSpPr>
          <p:nvPr>
            <p:ph type="pic" sz="quarter" idx="14"/>
          </p:nvPr>
        </p:nvSpPr>
        <p:spPr>
          <a:xfrm>
            <a:off x="5621080" y="2965758"/>
            <a:ext cx="3868995" cy="3268355"/>
          </a:xfrm>
        </p:spPr>
        <p:txBody>
          <a:bodyPr/>
          <a:lstStyle/>
          <a:p>
            <a:endParaRPr lang="en-US" dirty="0"/>
          </a:p>
        </p:txBody>
      </p:sp>
    </p:spTree>
    <p:extLst>
      <p:ext uri="{BB962C8B-B14F-4D97-AF65-F5344CB8AC3E}">
        <p14:creationId xmlns:p14="http://schemas.microsoft.com/office/powerpoint/2010/main" val="1124821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itles + no title definition imag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5F9B3EA-7355-A34A-8D95-62F852300CC4}"/>
              </a:ext>
            </a:extLst>
          </p:cNvPr>
          <p:cNvSpPr>
            <a:spLocks noGrp="1"/>
          </p:cNvSpPr>
          <p:nvPr>
            <p:ph sz="quarter" idx="4"/>
          </p:nvPr>
        </p:nvSpPr>
        <p:spPr>
          <a:xfrm>
            <a:off x="836613" y="2965758"/>
            <a:ext cx="4529286" cy="3268355"/>
          </a:xfrm>
        </p:spPr>
        <p:txBody>
          <a:bodyPr numCol="1">
            <a:normAutofit/>
          </a:bodyPr>
          <a:lstStyle>
            <a:lvl1pPr marL="0" indent="0">
              <a:lnSpc>
                <a:spcPct val="100000"/>
              </a:lnSpc>
              <a:buNone/>
              <a:defRPr sz="1900"/>
            </a:lvl1pPr>
            <a:lvl2pPr marL="457200" indent="0">
              <a:lnSpc>
                <a:spcPct val="100000"/>
              </a:lnSpc>
              <a:buNone/>
              <a:defRPr sz="1900"/>
            </a:lvl2pPr>
            <a:lvl3pPr marL="914400" indent="0">
              <a:lnSpc>
                <a:spcPct val="100000"/>
              </a:lnSpc>
              <a:buNone/>
              <a:defRPr sz="1900"/>
            </a:lvl3pPr>
            <a:lvl4pPr marL="1371600" indent="0">
              <a:lnSpc>
                <a:spcPct val="100000"/>
              </a:lnSpc>
              <a:buNone/>
              <a:defRPr sz="1900"/>
            </a:lvl4pPr>
            <a:lvl5pPr marL="1828800" indent="0">
              <a:lnSpc>
                <a:spcPct val="100000"/>
              </a:lnSpc>
              <a:buNone/>
              <a:defRPr sz="19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Slide Number Placeholder 8">
            <a:extLst>
              <a:ext uri="{FF2B5EF4-FFF2-40B4-BE49-F238E27FC236}">
                <a16:creationId xmlns:a16="http://schemas.microsoft.com/office/drawing/2014/main" id="{F590F548-9C1C-9747-8ED0-7958191E4E4E}"/>
              </a:ext>
            </a:extLst>
          </p:cNvPr>
          <p:cNvSpPr>
            <a:spLocks noGrp="1"/>
          </p:cNvSpPr>
          <p:nvPr>
            <p:ph type="sldNum" sz="quarter" idx="12"/>
          </p:nvPr>
        </p:nvSpPr>
        <p:spPr>
          <a:xfrm>
            <a:off x="11236294" y="6298159"/>
            <a:ext cx="473364" cy="365125"/>
          </a:xfrm>
        </p:spPr>
        <p:txBody>
          <a:bodyPr/>
          <a:lstStyle>
            <a:lvl1pPr algn="ctr">
              <a:defRPr>
                <a:solidFill>
                  <a:schemeClr val="bg1"/>
                </a:solidFill>
              </a:defRPr>
            </a:lvl1pPr>
          </a:lstStyle>
          <a:p>
            <a:fld id="{598FF643-AAF0-E84C-B6E6-938C25B5ED9A}" type="slidenum">
              <a:rPr lang="en-US" smtClean="0"/>
              <a:pPr/>
              <a:t>‹#›</a:t>
            </a:fld>
            <a:endParaRPr lang="en-US" dirty="0"/>
          </a:p>
        </p:txBody>
      </p:sp>
      <p:sp>
        <p:nvSpPr>
          <p:cNvPr id="13" name="Title 12">
            <a:extLst>
              <a:ext uri="{FF2B5EF4-FFF2-40B4-BE49-F238E27FC236}">
                <a16:creationId xmlns:a16="http://schemas.microsoft.com/office/drawing/2014/main" id="{80AB3329-BCF7-9F47-B423-C0ECE7DF9C1E}"/>
              </a:ext>
            </a:extLst>
          </p:cNvPr>
          <p:cNvSpPr>
            <a:spLocks noGrp="1"/>
          </p:cNvSpPr>
          <p:nvPr>
            <p:ph type="title"/>
          </p:nvPr>
        </p:nvSpPr>
        <p:spPr>
          <a:xfrm>
            <a:off x="838200" y="365126"/>
            <a:ext cx="8651758" cy="1041496"/>
          </a:xfrm>
        </p:spPr>
        <p:txBody>
          <a:bodyPr>
            <a:normAutofit/>
          </a:bodyPr>
          <a:lstStyle>
            <a:lvl1pPr algn="l">
              <a:defRPr sz="4000"/>
            </a:lvl1pPr>
          </a:lstStyle>
          <a:p>
            <a:r>
              <a:rPr lang="en-GB" dirty="0"/>
              <a:t>Click to edit Master title style</a:t>
            </a:r>
            <a:endParaRPr lang="en-US" dirty="0"/>
          </a:p>
        </p:txBody>
      </p:sp>
      <p:sp>
        <p:nvSpPr>
          <p:cNvPr id="7" name="Text Placeholder 6">
            <a:extLst>
              <a:ext uri="{FF2B5EF4-FFF2-40B4-BE49-F238E27FC236}">
                <a16:creationId xmlns:a16="http://schemas.microsoft.com/office/drawing/2014/main" id="{F7461DA3-D837-5B4D-8DFD-5595907BACF8}"/>
              </a:ext>
            </a:extLst>
          </p:cNvPr>
          <p:cNvSpPr>
            <a:spLocks noGrp="1"/>
          </p:cNvSpPr>
          <p:nvPr>
            <p:ph type="body" sz="quarter" idx="15"/>
          </p:nvPr>
        </p:nvSpPr>
        <p:spPr>
          <a:xfrm>
            <a:off x="836613" y="1406525"/>
            <a:ext cx="8653462" cy="576263"/>
          </a:xfrm>
        </p:spPr>
        <p:txBody>
          <a:bodyPr anchor="t"/>
          <a:lstStyle>
            <a:lvl1pPr marL="0" indent="0">
              <a:buNone/>
              <a:defRPr b="1">
                <a:solidFill>
                  <a:schemeClr val="accent5"/>
                </a:solidFill>
              </a:defRPr>
            </a:lvl1pPr>
            <a:lvl2pPr marL="457200" indent="0">
              <a:buNone/>
              <a:defRPr b="1">
                <a:solidFill>
                  <a:schemeClr val="accent5"/>
                </a:solidFill>
              </a:defRPr>
            </a:lvl2pPr>
            <a:lvl3pPr marL="914400" indent="0">
              <a:buNone/>
              <a:defRPr b="1">
                <a:solidFill>
                  <a:schemeClr val="accent5"/>
                </a:solidFill>
              </a:defRPr>
            </a:lvl3pPr>
            <a:lvl4pPr marL="1371600" indent="0">
              <a:buNone/>
              <a:defRPr b="1">
                <a:solidFill>
                  <a:schemeClr val="accent5"/>
                </a:solidFill>
              </a:defRPr>
            </a:lvl4pPr>
            <a:lvl5pPr marL="1828800" indent="0">
              <a:buNone/>
              <a:defRPr b="1">
                <a:solidFill>
                  <a:schemeClr val="accent5"/>
                </a:solidFill>
              </a:defRPr>
            </a:lvl5pPr>
          </a:lstStyle>
          <a:p>
            <a:pPr lvl="0"/>
            <a:r>
              <a:rPr lang="en-GB" dirty="0"/>
              <a:t>Click to edit Master text styles</a:t>
            </a:r>
          </a:p>
        </p:txBody>
      </p:sp>
      <p:sp>
        <p:nvSpPr>
          <p:cNvPr id="8" name="Picture Placeholder 2">
            <a:extLst>
              <a:ext uri="{FF2B5EF4-FFF2-40B4-BE49-F238E27FC236}">
                <a16:creationId xmlns:a16="http://schemas.microsoft.com/office/drawing/2014/main" id="{A24CF489-B672-ED45-B663-DF8A684F3782}"/>
              </a:ext>
            </a:extLst>
          </p:cNvPr>
          <p:cNvSpPr>
            <a:spLocks noGrp="1"/>
          </p:cNvSpPr>
          <p:nvPr>
            <p:ph type="pic" sz="quarter" idx="14"/>
          </p:nvPr>
        </p:nvSpPr>
        <p:spPr>
          <a:xfrm>
            <a:off x="5621080" y="2965758"/>
            <a:ext cx="3868995" cy="3268355"/>
          </a:xfrm>
        </p:spPr>
        <p:txBody>
          <a:bodyPr/>
          <a:lstStyle/>
          <a:p>
            <a:endParaRPr lang="en-US" dirty="0"/>
          </a:p>
        </p:txBody>
      </p:sp>
    </p:spTree>
    <p:extLst>
      <p:ext uri="{BB962C8B-B14F-4D97-AF65-F5344CB8AC3E}">
        <p14:creationId xmlns:p14="http://schemas.microsoft.com/office/powerpoint/2010/main" val="4132225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titles + definition imag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5F9B3EA-7355-A34A-8D95-62F852300CC4}"/>
              </a:ext>
            </a:extLst>
          </p:cNvPr>
          <p:cNvSpPr>
            <a:spLocks noGrp="1"/>
          </p:cNvSpPr>
          <p:nvPr>
            <p:ph sz="quarter" idx="4"/>
          </p:nvPr>
        </p:nvSpPr>
        <p:spPr>
          <a:xfrm>
            <a:off x="836613" y="3679887"/>
            <a:ext cx="4529286" cy="2554226"/>
          </a:xfrm>
        </p:spPr>
        <p:txBody>
          <a:bodyPr numCol="1">
            <a:normAutofit/>
          </a:bodyPr>
          <a:lstStyle>
            <a:lvl1pPr marL="0" indent="0">
              <a:lnSpc>
                <a:spcPct val="100000"/>
              </a:lnSpc>
              <a:buNone/>
              <a:defRPr sz="1900"/>
            </a:lvl1pPr>
            <a:lvl2pPr marL="457200" indent="0">
              <a:lnSpc>
                <a:spcPct val="100000"/>
              </a:lnSpc>
              <a:buNone/>
              <a:defRPr sz="1900"/>
            </a:lvl2pPr>
            <a:lvl3pPr marL="914400" indent="0">
              <a:lnSpc>
                <a:spcPct val="100000"/>
              </a:lnSpc>
              <a:buNone/>
              <a:defRPr sz="1900"/>
            </a:lvl3pPr>
            <a:lvl4pPr marL="1371600" indent="0">
              <a:lnSpc>
                <a:spcPct val="100000"/>
              </a:lnSpc>
              <a:buNone/>
              <a:defRPr sz="1900"/>
            </a:lvl4pPr>
            <a:lvl5pPr marL="1828800" indent="0">
              <a:lnSpc>
                <a:spcPct val="100000"/>
              </a:lnSpc>
              <a:buNone/>
              <a:defRPr sz="19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Slide Number Placeholder 8">
            <a:extLst>
              <a:ext uri="{FF2B5EF4-FFF2-40B4-BE49-F238E27FC236}">
                <a16:creationId xmlns:a16="http://schemas.microsoft.com/office/drawing/2014/main" id="{F590F548-9C1C-9747-8ED0-7958191E4E4E}"/>
              </a:ext>
            </a:extLst>
          </p:cNvPr>
          <p:cNvSpPr>
            <a:spLocks noGrp="1"/>
          </p:cNvSpPr>
          <p:nvPr>
            <p:ph type="sldNum" sz="quarter" idx="12"/>
          </p:nvPr>
        </p:nvSpPr>
        <p:spPr>
          <a:xfrm>
            <a:off x="11236294" y="6298159"/>
            <a:ext cx="473364" cy="365125"/>
          </a:xfrm>
        </p:spPr>
        <p:txBody>
          <a:bodyPr/>
          <a:lstStyle>
            <a:lvl1pPr algn="ctr">
              <a:defRPr>
                <a:solidFill>
                  <a:schemeClr val="bg1"/>
                </a:solidFill>
              </a:defRPr>
            </a:lvl1pPr>
          </a:lstStyle>
          <a:p>
            <a:fld id="{598FF643-AAF0-E84C-B6E6-938C25B5ED9A}" type="slidenum">
              <a:rPr lang="en-US" smtClean="0"/>
              <a:pPr/>
              <a:t>‹#›</a:t>
            </a:fld>
            <a:endParaRPr lang="en-US" dirty="0"/>
          </a:p>
        </p:txBody>
      </p:sp>
      <p:sp>
        <p:nvSpPr>
          <p:cNvPr id="13" name="Title 12">
            <a:extLst>
              <a:ext uri="{FF2B5EF4-FFF2-40B4-BE49-F238E27FC236}">
                <a16:creationId xmlns:a16="http://schemas.microsoft.com/office/drawing/2014/main" id="{80AB3329-BCF7-9F47-B423-C0ECE7DF9C1E}"/>
              </a:ext>
            </a:extLst>
          </p:cNvPr>
          <p:cNvSpPr>
            <a:spLocks noGrp="1"/>
          </p:cNvSpPr>
          <p:nvPr>
            <p:ph type="title"/>
          </p:nvPr>
        </p:nvSpPr>
        <p:spPr>
          <a:xfrm>
            <a:off x="838200" y="365126"/>
            <a:ext cx="8651758" cy="1041496"/>
          </a:xfrm>
        </p:spPr>
        <p:txBody>
          <a:bodyPr>
            <a:normAutofit/>
          </a:bodyPr>
          <a:lstStyle>
            <a:lvl1pPr algn="l">
              <a:defRPr sz="4000"/>
            </a:lvl1pPr>
          </a:lstStyle>
          <a:p>
            <a:r>
              <a:rPr lang="en-GB" dirty="0"/>
              <a:t>Click to edit Master title style</a:t>
            </a:r>
            <a:endParaRPr lang="en-US" dirty="0"/>
          </a:p>
        </p:txBody>
      </p:sp>
      <p:sp>
        <p:nvSpPr>
          <p:cNvPr id="18" name="Text Placeholder 17">
            <a:extLst>
              <a:ext uri="{FF2B5EF4-FFF2-40B4-BE49-F238E27FC236}">
                <a16:creationId xmlns:a16="http://schemas.microsoft.com/office/drawing/2014/main" id="{D2A1EB96-5F60-A943-977F-61863D2299AA}"/>
              </a:ext>
            </a:extLst>
          </p:cNvPr>
          <p:cNvSpPr>
            <a:spLocks noGrp="1"/>
          </p:cNvSpPr>
          <p:nvPr>
            <p:ph type="body" sz="quarter" idx="13"/>
          </p:nvPr>
        </p:nvSpPr>
        <p:spPr>
          <a:xfrm>
            <a:off x="836651" y="2954400"/>
            <a:ext cx="4529248" cy="725487"/>
          </a:xfrm>
        </p:spPr>
        <p:txBody>
          <a:bodyPr anchor="ctr">
            <a:noAutofit/>
          </a:bodyPr>
          <a:lstStyle>
            <a:lvl1pPr marL="0" indent="0">
              <a:buNone/>
              <a:defRPr sz="2400" b="1">
                <a:solidFill>
                  <a:schemeClr val="accent2"/>
                </a:solidFill>
              </a:defRPr>
            </a:lvl1pPr>
            <a:lvl2pPr marL="457200" indent="0">
              <a:buNone/>
              <a:defRPr b="1">
                <a:solidFill>
                  <a:schemeClr val="accent2"/>
                </a:solidFill>
              </a:defRPr>
            </a:lvl2pPr>
            <a:lvl3pPr marL="914400" indent="0">
              <a:buNone/>
              <a:defRPr b="1">
                <a:solidFill>
                  <a:schemeClr val="accent2"/>
                </a:solidFill>
              </a:defRPr>
            </a:lvl3pPr>
            <a:lvl4pPr marL="1371600" indent="0">
              <a:buNone/>
              <a:defRPr b="1">
                <a:solidFill>
                  <a:schemeClr val="accent2"/>
                </a:solidFill>
              </a:defRPr>
            </a:lvl4pPr>
            <a:lvl5pPr marL="1828800" indent="0">
              <a:buNone/>
              <a:defRPr b="1">
                <a:solidFill>
                  <a:schemeClr val="accent2"/>
                </a:solidFill>
              </a:defRPr>
            </a:lvl5pPr>
          </a:lstStyle>
          <a:p>
            <a:pPr lvl="0"/>
            <a:r>
              <a:rPr lang="en-GB" dirty="0"/>
              <a:t>Click to edit Master text styles</a:t>
            </a:r>
          </a:p>
        </p:txBody>
      </p:sp>
      <p:sp>
        <p:nvSpPr>
          <p:cNvPr id="8" name="Picture Placeholder 2">
            <a:extLst>
              <a:ext uri="{FF2B5EF4-FFF2-40B4-BE49-F238E27FC236}">
                <a16:creationId xmlns:a16="http://schemas.microsoft.com/office/drawing/2014/main" id="{A24CF489-B672-ED45-B663-DF8A684F3782}"/>
              </a:ext>
            </a:extLst>
          </p:cNvPr>
          <p:cNvSpPr>
            <a:spLocks noGrp="1"/>
          </p:cNvSpPr>
          <p:nvPr>
            <p:ph type="pic" sz="quarter" idx="14"/>
          </p:nvPr>
        </p:nvSpPr>
        <p:spPr>
          <a:xfrm>
            <a:off x="5621080" y="2965758"/>
            <a:ext cx="3868995" cy="3268355"/>
          </a:xfrm>
        </p:spPr>
        <p:txBody>
          <a:bodyPr/>
          <a:lstStyle/>
          <a:p>
            <a:endParaRPr lang="en-US" dirty="0"/>
          </a:p>
        </p:txBody>
      </p:sp>
    </p:spTree>
    <p:extLst>
      <p:ext uri="{BB962C8B-B14F-4D97-AF65-F5344CB8AC3E}">
        <p14:creationId xmlns:p14="http://schemas.microsoft.com/office/powerpoint/2010/main" val="2850294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2 titles + definition 2 image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F590F548-9C1C-9747-8ED0-7958191E4E4E}"/>
              </a:ext>
            </a:extLst>
          </p:cNvPr>
          <p:cNvSpPr>
            <a:spLocks noGrp="1"/>
          </p:cNvSpPr>
          <p:nvPr>
            <p:ph type="sldNum" sz="quarter" idx="12"/>
          </p:nvPr>
        </p:nvSpPr>
        <p:spPr>
          <a:xfrm>
            <a:off x="11236294" y="6298159"/>
            <a:ext cx="473364" cy="365125"/>
          </a:xfrm>
        </p:spPr>
        <p:txBody>
          <a:bodyPr/>
          <a:lstStyle>
            <a:lvl1pPr algn="ctr">
              <a:defRPr>
                <a:solidFill>
                  <a:schemeClr val="bg1"/>
                </a:solidFill>
              </a:defRPr>
            </a:lvl1pPr>
          </a:lstStyle>
          <a:p>
            <a:fld id="{598FF643-AAF0-E84C-B6E6-938C25B5ED9A}" type="slidenum">
              <a:rPr lang="en-US" smtClean="0"/>
              <a:pPr/>
              <a:t>‹#›</a:t>
            </a:fld>
            <a:endParaRPr lang="en-US" dirty="0"/>
          </a:p>
        </p:txBody>
      </p:sp>
      <p:sp>
        <p:nvSpPr>
          <p:cNvPr id="13" name="Title 12">
            <a:extLst>
              <a:ext uri="{FF2B5EF4-FFF2-40B4-BE49-F238E27FC236}">
                <a16:creationId xmlns:a16="http://schemas.microsoft.com/office/drawing/2014/main" id="{80AB3329-BCF7-9F47-B423-C0ECE7DF9C1E}"/>
              </a:ext>
            </a:extLst>
          </p:cNvPr>
          <p:cNvSpPr>
            <a:spLocks noGrp="1"/>
          </p:cNvSpPr>
          <p:nvPr>
            <p:ph type="title"/>
          </p:nvPr>
        </p:nvSpPr>
        <p:spPr>
          <a:xfrm>
            <a:off x="838200" y="365126"/>
            <a:ext cx="8651758" cy="1041496"/>
          </a:xfrm>
        </p:spPr>
        <p:txBody>
          <a:bodyPr>
            <a:normAutofit/>
          </a:bodyPr>
          <a:lstStyle>
            <a:lvl1pPr algn="l">
              <a:defRPr sz="4000"/>
            </a:lvl1pPr>
          </a:lstStyle>
          <a:p>
            <a:r>
              <a:rPr lang="en-GB" dirty="0"/>
              <a:t>Click to edit Master title style</a:t>
            </a:r>
            <a:endParaRPr lang="en-US" dirty="0"/>
          </a:p>
        </p:txBody>
      </p:sp>
      <p:sp>
        <p:nvSpPr>
          <p:cNvPr id="18" name="Text Placeholder 17">
            <a:extLst>
              <a:ext uri="{FF2B5EF4-FFF2-40B4-BE49-F238E27FC236}">
                <a16:creationId xmlns:a16="http://schemas.microsoft.com/office/drawing/2014/main" id="{D2A1EB96-5F60-A943-977F-61863D2299AA}"/>
              </a:ext>
            </a:extLst>
          </p:cNvPr>
          <p:cNvSpPr>
            <a:spLocks noGrp="1"/>
          </p:cNvSpPr>
          <p:nvPr>
            <p:ph type="body" sz="quarter" idx="13"/>
          </p:nvPr>
        </p:nvSpPr>
        <p:spPr>
          <a:xfrm>
            <a:off x="836650" y="2240703"/>
            <a:ext cx="4500894" cy="725487"/>
          </a:xfrm>
        </p:spPr>
        <p:txBody>
          <a:bodyPr anchor="ctr">
            <a:noAutofit/>
          </a:bodyPr>
          <a:lstStyle>
            <a:lvl1pPr marL="0" indent="0">
              <a:buNone/>
              <a:defRPr sz="2400" b="1">
                <a:solidFill>
                  <a:schemeClr val="accent2"/>
                </a:solidFill>
              </a:defRPr>
            </a:lvl1pPr>
            <a:lvl2pPr marL="457200" indent="0">
              <a:buNone/>
              <a:defRPr b="1">
                <a:solidFill>
                  <a:schemeClr val="accent2"/>
                </a:solidFill>
              </a:defRPr>
            </a:lvl2pPr>
            <a:lvl3pPr marL="914400" indent="0">
              <a:buNone/>
              <a:defRPr b="1">
                <a:solidFill>
                  <a:schemeClr val="accent2"/>
                </a:solidFill>
              </a:defRPr>
            </a:lvl3pPr>
            <a:lvl4pPr marL="1371600" indent="0">
              <a:buNone/>
              <a:defRPr b="1">
                <a:solidFill>
                  <a:schemeClr val="accent2"/>
                </a:solidFill>
              </a:defRPr>
            </a:lvl4pPr>
            <a:lvl5pPr marL="1828800" indent="0">
              <a:buNone/>
              <a:defRPr b="1">
                <a:solidFill>
                  <a:schemeClr val="accent2"/>
                </a:solidFill>
              </a:defRPr>
            </a:lvl5pPr>
          </a:lstStyle>
          <a:p>
            <a:pPr lvl="0"/>
            <a:r>
              <a:rPr lang="en-GB" dirty="0"/>
              <a:t>Click to edit Master text styles</a:t>
            </a:r>
          </a:p>
        </p:txBody>
      </p:sp>
      <p:sp>
        <p:nvSpPr>
          <p:cNvPr id="7" name="Text Placeholder 6">
            <a:extLst>
              <a:ext uri="{FF2B5EF4-FFF2-40B4-BE49-F238E27FC236}">
                <a16:creationId xmlns:a16="http://schemas.microsoft.com/office/drawing/2014/main" id="{F7461DA3-D837-5B4D-8DFD-5595907BACF8}"/>
              </a:ext>
            </a:extLst>
          </p:cNvPr>
          <p:cNvSpPr>
            <a:spLocks noGrp="1"/>
          </p:cNvSpPr>
          <p:nvPr>
            <p:ph type="body" sz="quarter" idx="15"/>
          </p:nvPr>
        </p:nvSpPr>
        <p:spPr>
          <a:xfrm>
            <a:off x="836613" y="1406525"/>
            <a:ext cx="8653462" cy="576263"/>
          </a:xfrm>
        </p:spPr>
        <p:txBody>
          <a:bodyPr anchor="t"/>
          <a:lstStyle>
            <a:lvl1pPr marL="0" indent="0">
              <a:buNone/>
              <a:defRPr b="1">
                <a:solidFill>
                  <a:schemeClr val="accent5"/>
                </a:solidFill>
              </a:defRPr>
            </a:lvl1pPr>
            <a:lvl2pPr marL="457200" indent="0">
              <a:buNone/>
              <a:defRPr b="1">
                <a:solidFill>
                  <a:schemeClr val="accent5"/>
                </a:solidFill>
              </a:defRPr>
            </a:lvl2pPr>
            <a:lvl3pPr marL="914400" indent="0">
              <a:buNone/>
              <a:defRPr b="1">
                <a:solidFill>
                  <a:schemeClr val="accent5"/>
                </a:solidFill>
              </a:defRPr>
            </a:lvl3pPr>
            <a:lvl4pPr marL="1371600" indent="0">
              <a:buNone/>
              <a:defRPr b="1">
                <a:solidFill>
                  <a:schemeClr val="accent5"/>
                </a:solidFill>
              </a:defRPr>
            </a:lvl4pPr>
            <a:lvl5pPr marL="1828800" indent="0">
              <a:buNone/>
              <a:defRPr b="1">
                <a:solidFill>
                  <a:schemeClr val="accent5"/>
                </a:solidFill>
              </a:defRPr>
            </a:lvl5pPr>
          </a:lstStyle>
          <a:p>
            <a:pPr lvl="0"/>
            <a:r>
              <a:rPr lang="en-GB" dirty="0"/>
              <a:t>Click to edit Master text styles</a:t>
            </a:r>
          </a:p>
        </p:txBody>
      </p:sp>
      <p:sp>
        <p:nvSpPr>
          <p:cNvPr id="8" name="Picture Placeholder 2">
            <a:extLst>
              <a:ext uri="{FF2B5EF4-FFF2-40B4-BE49-F238E27FC236}">
                <a16:creationId xmlns:a16="http://schemas.microsoft.com/office/drawing/2014/main" id="{A24CF489-B672-ED45-B663-DF8A684F3782}"/>
              </a:ext>
            </a:extLst>
          </p:cNvPr>
          <p:cNvSpPr>
            <a:spLocks noGrp="1"/>
          </p:cNvSpPr>
          <p:nvPr>
            <p:ph type="pic" sz="quarter" idx="14"/>
          </p:nvPr>
        </p:nvSpPr>
        <p:spPr>
          <a:xfrm>
            <a:off x="5621079" y="4337791"/>
            <a:ext cx="3868995" cy="1896321"/>
          </a:xfrm>
        </p:spPr>
        <p:txBody>
          <a:bodyPr/>
          <a:lstStyle/>
          <a:p>
            <a:endParaRPr lang="en-US" dirty="0"/>
          </a:p>
        </p:txBody>
      </p:sp>
      <p:sp>
        <p:nvSpPr>
          <p:cNvPr id="10" name="Picture Placeholder 2">
            <a:extLst>
              <a:ext uri="{FF2B5EF4-FFF2-40B4-BE49-F238E27FC236}">
                <a16:creationId xmlns:a16="http://schemas.microsoft.com/office/drawing/2014/main" id="{2CDEBDC4-8436-6740-9CFB-CB053FE23799}"/>
              </a:ext>
            </a:extLst>
          </p:cNvPr>
          <p:cNvSpPr>
            <a:spLocks noGrp="1"/>
          </p:cNvSpPr>
          <p:nvPr>
            <p:ph type="pic" sz="quarter" idx="16"/>
          </p:nvPr>
        </p:nvSpPr>
        <p:spPr>
          <a:xfrm>
            <a:off x="5620962" y="2250376"/>
            <a:ext cx="3868995" cy="1896322"/>
          </a:xfrm>
        </p:spPr>
        <p:txBody>
          <a:bodyPr/>
          <a:lstStyle/>
          <a:p>
            <a:endParaRPr lang="en-US" dirty="0"/>
          </a:p>
        </p:txBody>
      </p:sp>
      <p:sp>
        <p:nvSpPr>
          <p:cNvPr id="12" name="Content Placeholder 5">
            <a:extLst>
              <a:ext uri="{FF2B5EF4-FFF2-40B4-BE49-F238E27FC236}">
                <a16:creationId xmlns:a16="http://schemas.microsoft.com/office/drawing/2014/main" id="{E329053F-3BE0-984C-B1D8-68DC2B45A88C}"/>
              </a:ext>
            </a:extLst>
          </p:cNvPr>
          <p:cNvSpPr>
            <a:spLocks noGrp="1"/>
          </p:cNvSpPr>
          <p:nvPr>
            <p:ph sz="quarter" idx="17"/>
          </p:nvPr>
        </p:nvSpPr>
        <p:spPr>
          <a:xfrm>
            <a:off x="836612" y="2966190"/>
            <a:ext cx="4500932" cy="3268356"/>
          </a:xfrm>
        </p:spPr>
        <p:txBody>
          <a:bodyPr numCol="1">
            <a:normAutofit/>
          </a:bodyPr>
          <a:lstStyle>
            <a:lvl1pPr marL="0" indent="0">
              <a:lnSpc>
                <a:spcPct val="100000"/>
              </a:lnSpc>
              <a:buNone/>
              <a:defRPr sz="1900"/>
            </a:lvl1pPr>
            <a:lvl2pPr marL="457200" indent="0">
              <a:lnSpc>
                <a:spcPct val="100000"/>
              </a:lnSpc>
              <a:buNone/>
              <a:defRPr sz="1900"/>
            </a:lvl2pPr>
            <a:lvl3pPr marL="914400" indent="0">
              <a:lnSpc>
                <a:spcPct val="100000"/>
              </a:lnSpc>
              <a:buNone/>
              <a:defRPr sz="1900"/>
            </a:lvl3pPr>
            <a:lvl4pPr marL="1371600" indent="0">
              <a:lnSpc>
                <a:spcPct val="100000"/>
              </a:lnSpc>
              <a:buNone/>
              <a:defRPr sz="1900"/>
            </a:lvl4pPr>
            <a:lvl5pPr marL="1828800" indent="0">
              <a:lnSpc>
                <a:spcPct val="100000"/>
              </a:lnSpc>
              <a:buNone/>
              <a:defRPr sz="19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687397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4B52C0-06CD-214B-A849-15B9E5F424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6A9D1AF-4014-A843-89C3-35601F62F5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F8E6C962-3C13-3F46-8494-9A88FE602FC8}"/>
              </a:ext>
            </a:extLst>
          </p:cNvPr>
          <p:cNvSpPr>
            <a:spLocks noGrp="1"/>
          </p:cNvSpPr>
          <p:nvPr>
            <p:ph type="ftr" sz="quarter" idx="3"/>
          </p:nvPr>
        </p:nvSpPr>
        <p:spPr>
          <a:xfrm>
            <a:off x="4955305" y="6356348"/>
            <a:ext cx="6398495" cy="365125"/>
          </a:xfrm>
          <a:prstGeom prst="rect">
            <a:avLst/>
          </a:prstGeom>
        </p:spPr>
        <p:txBody>
          <a:bodyPr vert="horz" lIns="91440" tIns="45720" rIns="91440" bIns="45720" rtlCol="0" anchor="ctr"/>
          <a:lstStyle>
            <a:lvl1pPr algn="r">
              <a:defRPr sz="1200">
                <a:solidFill>
                  <a:schemeClr val="tx2"/>
                </a:solidFill>
              </a:defRPr>
            </a:lvl1pPr>
          </a:lstStyle>
          <a:p>
            <a:r>
              <a:rPr lang="en-US"/>
              <a:t>TEST - Windsurfing &amp; Kiteboad Racing Rules</a:t>
            </a:r>
            <a:endParaRPr lang="en-US" dirty="0"/>
          </a:p>
        </p:txBody>
      </p:sp>
      <p:sp>
        <p:nvSpPr>
          <p:cNvPr id="6" name="Slide Number Placeholder 5">
            <a:extLst>
              <a:ext uri="{FF2B5EF4-FFF2-40B4-BE49-F238E27FC236}">
                <a16:creationId xmlns:a16="http://schemas.microsoft.com/office/drawing/2014/main" id="{9EDD8F42-0216-C54D-80A2-8E46652BA277}"/>
              </a:ext>
            </a:extLst>
          </p:cNvPr>
          <p:cNvSpPr>
            <a:spLocks noGrp="1"/>
          </p:cNvSpPr>
          <p:nvPr>
            <p:ph type="sldNum" sz="quarter" idx="4"/>
          </p:nvPr>
        </p:nvSpPr>
        <p:spPr>
          <a:xfrm>
            <a:off x="11353800" y="6356349"/>
            <a:ext cx="473364" cy="365125"/>
          </a:xfrm>
          <a:prstGeom prst="rect">
            <a:avLst/>
          </a:prstGeom>
        </p:spPr>
        <p:txBody>
          <a:bodyPr vert="horz" lIns="91440" tIns="45720" rIns="91440" bIns="45720" rtlCol="0" anchor="ctr"/>
          <a:lstStyle>
            <a:lvl1pPr algn="r">
              <a:defRPr sz="1200">
                <a:solidFill>
                  <a:schemeClr val="tx2"/>
                </a:solidFill>
              </a:defRPr>
            </a:lvl1pPr>
          </a:lstStyle>
          <a:p>
            <a:fld id="{598FF643-AAF0-E84C-B6E6-938C25B5ED9A}" type="slidenum">
              <a:rPr lang="en-US" smtClean="0"/>
              <a:pPr/>
              <a:t>‹#›</a:t>
            </a:fld>
            <a:endParaRPr lang="en-US" dirty="0"/>
          </a:p>
        </p:txBody>
      </p:sp>
    </p:spTree>
    <p:extLst>
      <p:ext uri="{BB962C8B-B14F-4D97-AF65-F5344CB8AC3E}">
        <p14:creationId xmlns:p14="http://schemas.microsoft.com/office/powerpoint/2010/main" val="1184401136"/>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9" r:id="rId4"/>
    <p:sldLayoutId id="2147483668" r:id="rId5"/>
    <p:sldLayoutId id="2147483665" r:id="rId6"/>
    <p:sldLayoutId id="2147483670" r:id="rId7"/>
    <p:sldLayoutId id="2147483667" r:id="rId8"/>
    <p:sldLayoutId id="2147483666" r:id="rId9"/>
    <p:sldLayoutId id="2147483671" r:id="rId10"/>
  </p:sldLayoutIdLst>
  <p:hf hdr="0" ftr="0" dt="0"/>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25.e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22.e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24.emf"/><Relationship Id="rId4" Type="http://schemas.openxmlformats.org/officeDocument/2006/relationships/image" Target="../media/image21.emf"/><Relationship Id="rId9" Type="http://schemas.openxmlformats.org/officeDocument/2006/relationships/oleObject" Target="../embeddings/oleObject4.bin"/><Relationship Id="rId14" Type="http://schemas.openxmlformats.org/officeDocument/2006/relationships/image" Target="../media/image26.emf"/></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sailing.org/tools/documents/RRS20212024WindsurfEdition1Jan2021-%5b27128%5d.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048358F-BC09-E640-BE0D-2E399B1BD1E3}"/>
              </a:ext>
            </a:extLst>
          </p:cNvPr>
          <p:cNvSpPr>
            <a:spLocks noGrp="1"/>
          </p:cNvSpPr>
          <p:nvPr>
            <p:ph type="subTitle" idx="1"/>
          </p:nvPr>
        </p:nvSpPr>
        <p:spPr>
          <a:xfrm>
            <a:off x="770107" y="3985954"/>
            <a:ext cx="4339071" cy="1464817"/>
          </a:xfrm>
        </p:spPr>
        <p:txBody>
          <a:bodyPr/>
          <a:lstStyle/>
          <a:p>
            <a:pPr algn="l"/>
            <a:r>
              <a:rPr lang="en-US" sz="2800" b="1" dirty="0">
                <a:solidFill>
                  <a:schemeClr val="bg1"/>
                </a:solidFill>
              </a:rPr>
              <a:t>Racing Rules of Sailing</a:t>
            </a:r>
          </a:p>
          <a:p>
            <a:pPr algn="l"/>
            <a:r>
              <a:rPr lang="en-US" sz="2800" dirty="0">
                <a:solidFill>
                  <a:schemeClr val="bg1"/>
                </a:solidFill>
              </a:rPr>
              <a:t>Appendix B</a:t>
            </a:r>
          </a:p>
          <a:p>
            <a:pPr algn="l"/>
            <a:endParaRPr lang="en-US" dirty="0">
              <a:solidFill>
                <a:schemeClr val="bg1"/>
              </a:solidFill>
            </a:endParaRPr>
          </a:p>
        </p:txBody>
      </p:sp>
      <p:sp>
        <p:nvSpPr>
          <p:cNvPr id="2" name="Title 1">
            <a:extLst>
              <a:ext uri="{FF2B5EF4-FFF2-40B4-BE49-F238E27FC236}">
                <a16:creationId xmlns:a16="http://schemas.microsoft.com/office/drawing/2014/main" id="{4E4CA6C7-653E-4548-8547-08F95ED7B170}"/>
              </a:ext>
            </a:extLst>
          </p:cNvPr>
          <p:cNvSpPr>
            <a:spLocks noGrp="1"/>
          </p:cNvSpPr>
          <p:nvPr>
            <p:ph type="ctrTitle"/>
          </p:nvPr>
        </p:nvSpPr>
        <p:spPr>
          <a:xfrm>
            <a:off x="770107" y="1637606"/>
            <a:ext cx="5571277" cy="2348347"/>
          </a:xfrm>
        </p:spPr>
        <p:txBody>
          <a:bodyPr anchor="ctr">
            <a:normAutofit/>
          </a:bodyPr>
          <a:lstStyle/>
          <a:p>
            <a:pPr algn="l"/>
            <a:r>
              <a:rPr lang="en-US" sz="4800" dirty="0">
                <a:solidFill>
                  <a:schemeClr val="bg1"/>
                </a:solidFill>
              </a:rPr>
              <a:t>Windsurfing Fleet Racing Rules 2021-2024</a:t>
            </a:r>
          </a:p>
        </p:txBody>
      </p:sp>
      <p:pic>
        <p:nvPicPr>
          <p:cNvPr id="4" name="Picture 3">
            <a:extLst>
              <a:ext uri="{FF2B5EF4-FFF2-40B4-BE49-F238E27FC236}">
                <a16:creationId xmlns:a16="http://schemas.microsoft.com/office/drawing/2014/main" id="{457B3FA3-F59D-5249-9D3F-0EBFA126AD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8144" y="560713"/>
            <a:ext cx="1169989" cy="725169"/>
          </a:xfrm>
          <a:prstGeom prst="rect">
            <a:avLst/>
          </a:prstGeom>
        </p:spPr>
      </p:pic>
    </p:spTree>
    <p:extLst>
      <p:ext uri="{BB962C8B-B14F-4D97-AF65-F5344CB8AC3E}">
        <p14:creationId xmlns:p14="http://schemas.microsoft.com/office/powerpoint/2010/main" val="2631226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7099DD-1118-B34C-B573-8503EDFFA717}"/>
              </a:ext>
            </a:extLst>
          </p:cNvPr>
          <p:cNvSpPr>
            <a:spLocks noGrp="1"/>
          </p:cNvSpPr>
          <p:nvPr>
            <p:ph sz="quarter" idx="4"/>
          </p:nvPr>
        </p:nvSpPr>
        <p:spPr>
          <a:xfrm>
            <a:off x="836611" y="2966190"/>
            <a:ext cx="8651758" cy="3697094"/>
          </a:xfrm>
        </p:spPr>
        <p:txBody>
          <a:bodyPr>
            <a:normAutofit/>
          </a:bodyPr>
          <a:lstStyle/>
          <a:p>
            <a:r>
              <a:rPr lang="en-US" b="1" dirty="0"/>
              <a:t>Rule 13 changed as follows:</a:t>
            </a:r>
          </a:p>
          <a:p>
            <a:r>
              <a:rPr lang="en-US" dirty="0"/>
              <a:t>After a </a:t>
            </a:r>
            <a:r>
              <a:rPr lang="en-US" u="sng" dirty="0"/>
              <a:t>board</a:t>
            </a:r>
            <a:r>
              <a:rPr lang="en-US" dirty="0"/>
              <a:t> passes head to wind, </a:t>
            </a:r>
            <a:br>
              <a:rPr lang="en-US" dirty="0"/>
            </a:br>
            <a:r>
              <a:rPr lang="en-US" dirty="0"/>
              <a:t>she shall keep clear of other boards </a:t>
            </a:r>
            <a:r>
              <a:rPr lang="en-US" u="sng" dirty="0"/>
              <a:t>until her sail has filled</a:t>
            </a:r>
            <a:r>
              <a:rPr lang="en-US" dirty="0"/>
              <a:t>.</a:t>
            </a:r>
            <a:br>
              <a:rPr lang="en-US" dirty="0"/>
            </a:br>
            <a:endParaRPr lang="en-US" sz="800" dirty="0"/>
          </a:p>
          <a:p>
            <a:r>
              <a:rPr lang="en-US" dirty="0"/>
              <a:t>During that time rules 10, 11 and 12 do not apply. If two boards are subject to this rule at the same time;</a:t>
            </a:r>
          </a:p>
          <a:p>
            <a:pPr marL="342900" indent="-342900">
              <a:buFont typeface="System Font"/>
              <a:buChar char="*"/>
            </a:pPr>
            <a:r>
              <a:rPr lang="en-US" dirty="0"/>
              <a:t>the one on the others port side or </a:t>
            </a:r>
          </a:p>
          <a:p>
            <a:pPr marL="342900" indent="-342900">
              <a:buFont typeface="System Font"/>
              <a:buChar char="*"/>
            </a:pPr>
            <a:r>
              <a:rPr lang="en-US" dirty="0"/>
              <a:t>the one astern shall keep clear.</a:t>
            </a:r>
          </a:p>
          <a:p>
            <a:r>
              <a:rPr lang="en-US" dirty="0"/>
              <a:t> </a:t>
            </a:r>
          </a:p>
          <a:p>
            <a:endParaRPr lang="en-US" dirty="0"/>
          </a:p>
        </p:txBody>
      </p:sp>
      <p:sp>
        <p:nvSpPr>
          <p:cNvPr id="3" name="Slide Number Placeholder 2">
            <a:extLst>
              <a:ext uri="{FF2B5EF4-FFF2-40B4-BE49-F238E27FC236}">
                <a16:creationId xmlns:a16="http://schemas.microsoft.com/office/drawing/2014/main" id="{3B46F416-8B8B-534D-B469-C2D580492BC2}"/>
              </a:ext>
            </a:extLst>
          </p:cNvPr>
          <p:cNvSpPr>
            <a:spLocks noGrp="1"/>
          </p:cNvSpPr>
          <p:nvPr>
            <p:ph type="sldNum" sz="quarter" idx="12"/>
          </p:nvPr>
        </p:nvSpPr>
        <p:spPr/>
        <p:txBody>
          <a:bodyPr/>
          <a:lstStyle/>
          <a:p>
            <a:fld id="{598FF643-AAF0-E84C-B6E6-938C25B5ED9A}" type="slidenum">
              <a:rPr lang="en-US" smtClean="0"/>
              <a:pPr/>
              <a:t>10</a:t>
            </a:fld>
            <a:endParaRPr lang="en-US" dirty="0"/>
          </a:p>
        </p:txBody>
      </p:sp>
      <p:sp>
        <p:nvSpPr>
          <p:cNvPr id="4" name="Title 3">
            <a:extLst>
              <a:ext uri="{FF2B5EF4-FFF2-40B4-BE49-F238E27FC236}">
                <a16:creationId xmlns:a16="http://schemas.microsoft.com/office/drawing/2014/main" id="{AF6D7639-8446-9945-A6DC-0CB8CADC7A8E}"/>
              </a:ext>
            </a:extLst>
          </p:cNvPr>
          <p:cNvSpPr>
            <a:spLocks noGrp="1"/>
          </p:cNvSpPr>
          <p:nvPr>
            <p:ph type="title"/>
          </p:nvPr>
        </p:nvSpPr>
        <p:spPr/>
        <p:txBody>
          <a:bodyPr/>
          <a:lstStyle/>
          <a:p>
            <a:r>
              <a:rPr lang="en-US" dirty="0"/>
              <a:t>Windsurfing Fleet Racing Rules</a:t>
            </a:r>
          </a:p>
        </p:txBody>
      </p:sp>
      <p:sp>
        <p:nvSpPr>
          <p:cNvPr id="5" name="Text Placeholder 4">
            <a:extLst>
              <a:ext uri="{FF2B5EF4-FFF2-40B4-BE49-F238E27FC236}">
                <a16:creationId xmlns:a16="http://schemas.microsoft.com/office/drawing/2014/main" id="{E043285B-FEC6-FA4E-9C90-60E9BCB345B1}"/>
              </a:ext>
            </a:extLst>
          </p:cNvPr>
          <p:cNvSpPr>
            <a:spLocks noGrp="1"/>
          </p:cNvSpPr>
          <p:nvPr>
            <p:ph type="body" sz="quarter" idx="15"/>
          </p:nvPr>
        </p:nvSpPr>
        <p:spPr/>
        <p:txBody>
          <a:bodyPr/>
          <a:lstStyle/>
          <a:p>
            <a:r>
              <a:rPr lang="en-US" dirty="0"/>
              <a:t>B2 Changes to the rules of Part 2</a:t>
            </a:r>
          </a:p>
        </p:txBody>
      </p:sp>
      <p:pic>
        <p:nvPicPr>
          <p:cNvPr id="6" name="Picture 6">
            <a:extLst>
              <a:ext uri="{FF2B5EF4-FFF2-40B4-BE49-F238E27FC236}">
                <a16:creationId xmlns:a16="http://schemas.microsoft.com/office/drawing/2014/main" id="{B03B7191-4047-B747-A06B-D3D2323D003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47433" y="4858914"/>
            <a:ext cx="4140935" cy="163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0BA6A1F-22E4-2843-87CD-E8F9A8354767}"/>
              </a:ext>
            </a:extLst>
          </p:cNvPr>
          <p:cNvSpPr/>
          <p:nvPr/>
        </p:nvSpPr>
        <p:spPr>
          <a:xfrm>
            <a:off x="5347434" y="4858914"/>
            <a:ext cx="4140935" cy="45736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4">
            <a:extLst>
              <a:ext uri="{FF2B5EF4-FFF2-40B4-BE49-F238E27FC236}">
                <a16:creationId xmlns:a16="http://schemas.microsoft.com/office/drawing/2014/main" id="{A753B4D4-E1F1-1743-A1F2-14747F8E9CF6}"/>
              </a:ext>
            </a:extLst>
          </p:cNvPr>
          <p:cNvSpPr txBox="1">
            <a:spLocks/>
          </p:cNvSpPr>
          <p:nvPr/>
        </p:nvSpPr>
        <p:spPr>
          <a:xfrm>
            <a:off x="835060" y="2258679"/>
            <a:ext cx="8653308" cy="7254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accent2"/>
                </a:solidFill>
              </a:rPr>
              <a:t>RRS B13 While Tacking </a:t>
            </a:r>
          </a:p>
        </p:txBody>
      </p:sp>
    </p:spTree>
    <p:extLst>
      <p:ext uri="{BB962C8B-B14F-4D97-AF65-F5344CB8AC3E}">
        <p14:creationId xmlns:p14="http://schemas.microsoft.com/office/powerpoint/2010/main" val="2808645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7270CB-F4CE-764F-91C1-C4ADE6B58C1B}"/>
              </a:ext>
            </a:extLst>
          </p:cNvPr>
          <p:cNvSpPr>
            <a:spLocks noGrp="1"/>
          </p:cNvSpPr>
          <p:nvPr>
            <p:ph sz="quarter" idx="4"/>
          </p:nvPr>
        </p:nvSpPr>
        <p:spPr>
          <a:xfrm>
            <a:off x="836612" y="2966190"/>
            <a:ext cx="4580046" cy="3526684"/>
          </a:xfrm>
        </p:spPr>
        <p:txBody>
          <a:bodyPr numCol="1">
            <a:normAutofit/>
          </a:bodyPr>
          <a:lstStyle/>
          <a:p>
            <a:r>
              <a:rPr lang="en-US" b="1" dirty="0"/>
              <a:t>Rule 17 changed as follows</a:t>
            </a:r>
          </a:p>
          <a:p>
            <a:r>
              <a:rPr lang="en-US" sz="1800" dirty="0"/>
              <a:t>When, at the warning signal, the course </a:t>
            </a:r>
            <a:br>
              <a:rPr lang="en-US" sz="1800" dirty="0"/>
            </a:br>
            <a:r>
              <a:rPr lang="en-US" sz="1800" dirty="0"/>
              <a:t>to the first </a:t>
            </a:r>
            <a:r>
              <a:rPr lang="en-US" sz="1800" i="1" dirty="0"/>
              <a:t>mark</a:t>
            </a:r>
            <a:r>
              <a:rPr lang="en-US" sz="1800" dirty="0"/>
              <a:t> is approximately 90 degrees from the true wind, a board </a:t>
            </a:r>
            <a:r>
              <a:rPr lang="en-US" sz="1800" i="1" dirty="0"/>
              <a:t>overlapped</a:t>
            </a:r>
            <a:r>
              <a:rPr lang="en-US" sz="1800" dirty="0"/>
              <a:t> to </a:t>
            </a:r>
            <a:r>
              <a:rPr lang="en-US" sz="1800" i="1" dirty="0"/>
              <a:t>leeward</a:t>
            </a:r>
            <a:r>
              <a:rPr lang="en-US" sz="1800" dirty="0"/>
              <a:t> of another board on the same </a:t>
            </a:r>
            <a:r>
              <a:rPr lang="en-US" sz="1800" i="1" dirty="0"/>
              <a:t>tack</a:t>
            </a:r>
            <a:r>
              <a:rPr lang="en-US" sz="1800" dirty="0"/>
              <a:t> during the last 30 seconds before her starting signal shall not sail </a:t>
            </a:r>
            <a:r>
              <a:rPr lang="en-US" sz="1800" u="sng" dirty="0"/>
              <a:t>above the shortest course to the first </a:t>
            </a:r>
            <a:r>
              <a:rPr lang="en-US" sz="1800" i="1" u="sng" dirty="0"/>
              <a:t>mark</a:t>
            </a:r>
            <a:r>
              <a:rPr lang="en-US" sz="1800" u="sng" dirty="0"/>
              <a:t> </a:t>
            </a:r>
            <a:r>
              <a:rPr lang="en-US" sz="1800" dirty="0"/>
              <a:t>while they remain </a:t>
            </a:r>
            <a:r>
              <a:rPr lang="en-US" sz="1800" i="1" dirty="0"/>
              <a:t>overlapped</a:t>
            </a:r>
            <a:r>
              <a:rPr lang="en-US" sz="1800" dirty="0"/>
              <a:t> if as a result the other board would need to take action to avoid contact, unless in doing so she promptly sails astern of the other board.</a:t>
            </a:r>
          </a:p>
          <a:p>
            <a:endParaRPr lang="en-US" b="1" dirty="0"/>
          </a:p>
          <a:p>
            <a:endParaRPr lang="en-US" b="1" dirty="0"/>
          </a:p>
        </p:txBody>
      </p:sp>
      <p:sp>
        <p:nvSpPr>
          <p:cNvPr id="3" name="Slide Number Placeholder 2">
            <a:extLst>
              <a:ext uri="{FF2B5EF4-FFF2-40B4-BE49-F238E27FC236}">
                <a16:creationId xmlns:a16="http://schemas.microsoft.com/office/drawing/2014/main" id="{E6222B70-2A4E-5C47-86F2-1AF156C6BBEB}"/>
              </a:ext>
            </a:extLst>
          </p:cNvPr>
          <p:cNvSpPr>
            <a:spLocks noGrp="1"/>
          </p:cNvSpPr>
          <p:nvPr>
            <p:ph type="sldNum" sz="quarter" idx="12"/>
          </p:nvPr>
        </p:nvSpPr>
        <p:spPr/>
        <p:txBody>
          <a:bodyPr/>
          <a:lstStyle/>
          <a:p>
            <a:fld id="{598FF643-AAF0-E84C-B6E6-938C25B5ED9A}" type="slidenum">
              <a:rPr lang="en-US" smtClean="0"/>
              <a:pPr/>
              <a:t>11</a:t>
            </a:fld>
            <a:endParaRPr lang="en-US" dirty="0"/>
          </a:p>
        </p:txBody>
      </p:sp>
      <p:sp>
        <p:nvSpPr>
          <p:cNvPr id="4" name="Title 3">
            <a:extLst>
              <a:ext uri="{FF2B5EF4-FFF2-40B4-BE49-F238E27FC236}">
                <a16:creationId xmlns:a16="http://schemas.microsoft.com/office/drawing/2014/main" id="{98C44E75-D516-2A42-AB29-7EAB556D8415}"/>
              </a:ext>
            </a:extLst>
          </p:cNvPr>
          <p:cNvSpPr>
            <a:spLocks noGrp="1"/>
          </p:cNvSpPr>
          <p:nvPr>
            <p:ph type="title"/>
          </p:nvPr>
        </p:nvSpPr>
        <p:spPr/>
        <p:txBody>
          <a:bodyPr/>
          <a:lstStyle/>
          <a:p>
            <a:r>
              <a:rPr lang="en-US" dirty="0"/>
              <a:t>Windsurfing Fleet Racing Rules</a:t>
            </a:r>
          </a:p>
        </p:txBody>
      </p:sp>
      <p:sp>
        <p:nvSpPr>
          <p:cNvPr id="5" name="Text Placeholder 4">
            <a:extLst>
              <a:ext uri="{FF2B5EF4-FFF2-40B4-BE49-F238E27FC236}">
                <a16:creationId xmlns:a16="http://schemas.microsoft.com/office/drawing/2014/main" id="{80F73D54-67B5-9941-B778-D2009DD6814D}"/>
              </a:ext>
            </a:extLst>
          </p:cNvPr>
          <p:cNvSpPr>
            <a:spLocks noGrp="1"/>
          </p:cNvSpPr>
          <p:nvPr>
            <p:ph type="body" sz="quarter" idx="13"/>
          </p:nvPr>
        </p:nvSpPr>
        <p:spPr/>
        <p:txBody>
          <a:bodyPr/>
          <a:lstStyle/>
          <a:p>
            <a:r>
              <a:rPr lang="en-US" dirty="0"/>
              <a:t>RRS B17 On the Same Tack Before a Reaching Start </a:t>
            </a:r>
          </a:p>
        </p:txBody>
      </p:sp>
      <p:sp>
        <p:nvSpPr>
          <p:cNvPr id="6" name="Text Placeholder 5">
            <a:extLst>
              <a:ext uri="{FF2B5EF4-FFF2-40B4-BE49-F238E27FC236}">
                <a16:creationId xmlns:a16="http://schemas.microsoft.com/office/drawing/2014/main" id="{32ED02F2-D264-DF46-A517-84A3876796A6}"/>
              </a:ext>
            </a:extLst>
          </p:cNvPr>
          <p:cNvSpPr>
            <a:spLocks noGrp="1"/>
          </p:cNvSpPr>
          <p:nvPr>
            <p:ph type="body" sz="quarter" idx="15"/>
          </p:nvPr>
        </p:nvSpPr>
        <p:spPr/>
        <p:txBody>
          <a:bodyPr/>
          <a:lstStyle/>
          <a:p>
            <a:r>
              <a:rPr lang="en-US" dirty="0"/>
              <a:t>B2 Changes to the rules of Part 2</a:t>
            </a:r>
          </a:p>
        </p:txBody>
      </p:sp>
      <p:pic>
        <p:nvPicPr>
          <p:cNvPr id="9" name="Picture Placeholder 9">
            <a:extLst>
              <a:ext uri="{FF2B5EF4-FFF2-40B4-BE49-F238E27FC236}">
                <a16:creationId xmlns:a16="http://schemas.microsoft.com/office/drawing/2014/main" id="{407B0AE8-4266-C24C-B8D6-024267EB76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21080" y="2966190"/>
            <a:ext cx="3868995" cy="2721901"/>
          </a:xfrm>
          <a:prstGeom prst="rect">
            <a:avLst/>
          </a:prstGeom>
        </p:spPr>
      </p:pic>
    </p:spTree>
    <p:extLst>
      <p:ext uri="{BB962C8B-B14F-4D97-AF65-F5344CB8AC3E}">
        <p14:creationId xmlns:p14="http://schemas.microsoft.com/office/powerpoint/2010/main" val="2472739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F6CCDE-3B64-3346-BE98-ECB08185AB16}"/>
              </a:ext>
            </a:extLst>
          </p:cNvPr>
          <p:cNvSpPr>
            <a:spLocks noGrp="1"/>
          </p:cNvSpPr>
          <p:nvPr>
            <p:ph sz="quarter" idx="4"/>
          </p:nvPr>
        </p:nvSpPr>
        <p:spPr>
          <a:xfrm>
            <a:off x="836613" y="3215197"/>
            <a:ext cx="4529286" cy="2554226"/>
          </a:xfrm>
        </p:spPr>
        <p:txBody>
          <a:bodyPr>
            <a:normAutofit/>
          </a:bodyPr>
          <a:lstStyle/>
          <a:p>
            <a:r>
              <a:rPr lang="en-US" b="1" dirty="0"/>
              <a:t>Rule 18 is changed as follows</a:t>
            </a:r>
          </a:p>
          <a:p>
            <a:r>
              <a:rPr lang="en-US" dirty="0"/>
              <a:t>The first sentence of rule 18.1 is changed to;</a:t>
            </a:r>
          </a:p>
          <a:p>
            <a:r>
              <a:rPr lang="en-US" dirty="0"/>
              <a:t>Rule 18 applies between boards when they are required to leave a mark on the same side and at least one of them is </a:t>
            </a:r>
            <a:r>
              <a:rPr lang="en-US" i="1" u="sng" dirty="0"/>
              <a:t>rounding or passing</a:t>
            </a:r>
            <a:r>
              <a:rPr lang="en-US" i="1" dirty="0"/>
              <a:t> </a:t>
            </a:r>
            <a:r>
              <a:rPr lang="en-US" dirty="0"/>
              <a:t>it.</a:t>
            </a:r>
          </a:p>
          <a:p>
            <a:endParaRPr lang="en-US" dirty="0"/>
          </a:p>
        </p:txBody>
      </p:sp>
      <p:sp>
        <p:nvSpPr>
          <p:cNvPr id="3" name="Slide Number Placeholder 2">
            <a:extLst>
              <a:ext uri="{FF2B5EF4-FFF2-40B4-BE49-F238E27FC236}">
                <a16:creationId xmlns:a16="http://schemas.microsoft.com/office/drawing/2014/main" id="{098A8CE9-B367-A446-844C-170ED8BCE3EF}"/>
              </a:ext>
            </a:extLst>
          </p:cNvPr>
          <p:cNvSpPr>
            <a:spLocks noGrp="1"/>
          </p:cNvSpPr>
          <p:nvPr>
            <p:ph type="sldNum" sz="quarter" idx="12"/>
          </p:nvPr>
        </p:nvSpPr>
        <p:spPr/>
        <p:txBody>
          <a:bodyPr/>
          <a:lstStyle/>
          <a:p>
            <a:fld id="{598FF643-AAF0-E84C-B6E6-938C25B5ED9A}" type="slidenum">
              <a:rPr lang="en-US" smtClean="0"/>
              <a:pPr/>
              <a:t>12</a:t>
            </a:fld>
            <a:endParaRPr lang="en-US" dirty="0"/>
          </a:p>
        </p:txBody>
      </p:sp>
      <p:sp>
        <p:nvSpPr>
          <p:cNvPr id="4" name="Title 3">
            <a:extLst>
              <a:ext uri="{FF2B5EF4-FFF2-40B4-BE49-F238E27FC236}">
                <a16:creationId xmlns:a16="http://schemas.microsoft.com/office/drawing/2014/main" id="{71DB1E3D-1F72-8D45-A2B3-224819EDB67A}"/>
              </a:ext>
            </a:extLst>
          </p:cNvPr>
          <p:cNvSpPr>
            <a:spLocks noGrp="1"/>
          </p:cNvSpPr>
          <p:nvPr>
            <p:ph type="title"/>
          </p:nvPr>
        </p:nvSpPr>
        <p:spPr/>
        <p:txBody>
          <a:bodyPr/>
          <a:lstStyle/>
          <a:p>
            <a:r>
              <a:rPr lang="en-US" dirty="0"/>
              <a:t>Windsurfing Fleet Racing Rules</a:t>
            </a:r>
          </a:p>
        </p:txBody>
      </p:sp>
      <p:sp>
        <p:nvSpPr>
          <p:cNvPr id="5" name="Text Placeholder 4">
            <a:extLst>
              <a:ext uri="{FF2B5EF4-FFF2-40B4-BE49-F238E27FC236}">
                <a16:creationId xmlns:a16="http://schemas.microsoft.com/office/drawing/2014/main" id="{CA3567D1-1CFD-D14B-9445-904254B3974C}"/>
              </a:ext>
            </a:extLst>
          </p:cNvPr>
          <p:cNvSpPr>
            <a:spLocks noGrp="1"/>
          </p:cNvSpPr>
          <p:nvPr>
            <p:ph type="body" sz="quarter" idx="13"/>
          </p:nvPr>
        </p:nvSpPr>
        <p:spPr>
          <a:xfrm>
            <a:off x="836651" y="2489710"/>
            <a:ext cx="4529248" cy="725487"/>
          </a:xfrm>
        </p:spPr>
        <p:txBody>
          <a:bodyPr/>
          <a:lstStyle/>
          <a:p>
            <a:r>
              <a:rPr lang="en-US" dirty="0"/>
              <a:t>RRS B18 Mark-Room</a:t>
            </a:r>
          </a:p>
        </p:txBody>
      </p:sp>
      <p:sp>
        <p:nvSpPr>
          <p:cNvPr id="6" name="Text Placeholder 5">
            <a:extLst>
              <a:ext uri="{FF2B5EF4-FFF2-40B4-BE49-F238E27FC236}">
                <a16:creationId xmlns:a16="http://schemas.microsoft.com/office/drawing/2014/main" id="{B19C63E6-A7B9-FC49-B952-1749F6257DC6}"/>
              </a:ext>
            </a:extLst>
          </p:cNvPr>
          <p:cNvSpPr>
            <a:spLocks noGrp="1"/>
          </p:cNvSpPr>
          <p:nvPr>
            <p:ph type="body" sz="quarter" idx="15"/>
          </p:nvPr>
        </p:nvSpPr>
        <p:spPr/>
        <p:txBody>
          <a:bodyPr/>
          <a:lstStyle/>
          <a:p>
            <a:r>
              <a:rPr lang="en-US" dirty="0"/>
              <a:t>B2 Changes to the rules of Part 2</a:t>
            </a:r>
          </a:p>
        </p:txBody>
      </p:sp>
      <p:pic>
        <p:nvPicPr>
          <p:cNvPr id="11" name="Picture Placeholder 10" descr="A picture containing outdoor, man, riding, skiing&#10;&#10;Description automatically generated">
            <a:extLst>
              <a:ext uri="{FF2B5EF4-FFF2-40B4-BE49-F238E27FC236}">
                <a16:creationId xmlns:a16="http://schemas.microsoft.com/office/drawing/2014/main" id="{1D82A992-FFD5-7642-B844-859E5446DE55}"/>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a:xfrm>
            <a:off x="5621080" y="2501068"/>
            <a:ext cx="3868995" cy="3268355"/>
          </a:xfrm>
        </p:spPr>
      </p:pic>
    </p:spTree>
    <p:extLst>
      <p:ext uri="{BB962C8B-B14F-4D97-AF65-F5344CB8AC3E}">
        <p14:creationId xmlns:p14="http://schemas.microsoft.com/office/powerpoint/2010/main" val="2306118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1E8308-9A34-7346-9500-7C25915119BD}"/>
              </a:ext>
            </a:extLst>
          </p:cNvPr>
          <p:cNvSpPr>
            <a:spLocks noGrp="1"/>
          </p:cNvSpPr>
          <p:nvPr>
            <p:ph sz="quarter" idx="4"/>
          </p:nvPr>
        </p:nvSpPr>
        <p:spPr>
          <a:xfrm>
            <a:off x="836611" y="2966190"/>
            <a:ext cx="8651758" cy="3891810"/>
          </a:xfrm>
        </p:spPr>
        <p:txBody>
          <a:bodyPr>
            <a:normAutofit/>
          </a:bodyPr>
          <a:lstStyle/>
          <a:p>
            <a:r>
              <a:rPr lang="en-US" b="1" dirty="0"/>
              <a:t>Rule 18.2(b) is changed as follows</a:t>
            </a:r>
          </a:p>
          <a:p>
            <a:pPr marL="457200" indent="-457200">
              <a:spcAft>
                <a:spcPts val="600"/>
              </a:spcAft>
              <a:buFont typeface="+mj-lt"/>
              <a:buAutoNum type="alphaLcParenR" startAt="2"/>
            </a:pPr>
            <a:r>
              <a:rPr lang="en-US" dirty="0"/>
              <a:t>If boards are </a:t>
            </a:r>
            <a:r>
              <a:rPr lang="en-US" i="1" dirty="0"/>
              <a:t>overlapped</a:t>
            </a:r>
            <a:r>
              <a:rPr lang="en-US" dirty="0"/>
              <a:t> when the first of them is </a:t>
            </a:r>
            <a:r>
              <a:rPr lang="en-US" i="1" dirty="0"/>
              <a:t>rounding or passing</a:t>
            </a:r>
            <a:r>
              <a:rPr lang="en-US" dirty="0"/>
              <a:t> the </a:t>
            </a:r>
            <a:r>
              <a:rPr lang="en-US" i="1" dirty="0"/>
              <a:t>mark</a:t>
            </a:r>
            <a:r>
              <a:rPr lang="en-US" dirty="0"/>
              <a:t>, the outside board at that moment shall thereafter give inside board </a:t>
            </a:r>
            <a:r>
              <a:rPr lang="en-US" i="1" dirty="0"/>
              <a:t>mark-room</a:t>
            </a:r>
            <a:r>
              <a:rPr lang="en-US" dirty="0"/>
              <a:t>.</a:t>
            </a:r>
            <a:br>
              <a:rPr lang="en-US" dirty="0"/>
            </a:br>
            <a:br>
              <a:rPr lang="en-US" sz="800" dirty="0"/>
            </a:br>
            <a:r>
              <a:rPr lang="en-US" dirty="0"/>
              <a:t>If a board is clear ahead when she is rounding or passing the mark, the board clear astern at that moment shall thereafter give her mark-room.</a:t>
            </a:r>
          </a:p>
        </p:txBody>
      </p:sp>
      <p:sp>
        <p:nvSpPr>
          <p:cNvPr id="3" name="Slide Number Placeholder 2">
            <a:extLst>
              <a:ext uri="{FF2B5EF4-FFF2-40B4-BE49-F238E27FC236}">
                <a16:creationId xmlns:a16="http://schemas.microsoft.com/office/drawing/2014/main" id="{26E449FB-EA49-7A40-A25A-EF33B0B2CE64}"/>
              </a:ext>
            </a:extLst>
          </p:cNvPr>
          <p:cNvSpPr>
            <a:spLocks noGrp="1"/>
          </p:cNvSpPr>
          <p:nvPr>
            <p:ph type="sldNum" sz="quarter" idx="12"/>
          </p:nvPr>
        </p:nvSpPr>
        <p:spPr/>
        <p:txBody>
          <a:bodyPr/>
          <a:lstStyle/>
          <a:p>
            <a:fld id="{598FF643-AAF0-E84C-B6E6-938C25B5ED9A}" type="slidenum">
              <a:rPr lang="en-US" smtClean="0"/>
              <a:pPr/>
              <a:t>13</a:t>
            </a:fld>
            <a:endParaRPr lang="en-US" dirty="0"/>
          </a:p>
        </p:txBody>
      </p:sp>
      <p:sp>
        <p:nvSpPr>
          <p:cNvPr id="4" name="Title 3">
            <a:extLst>
              <a:ext uri="{FF2B5EF4-FFF2-40B4-BE49-F238E27FC236}">
                <a16:creationId xmlns:a16="http://schemas.microsoft.com/office/drawing/2014/main" id="{EFC34FCF-8F0A-7045-9E5C-C1B61373405E}"/>
              </a:ext>
            </a:extLst>
          </p:cNvPr>
          <p:cNvSpPr>
            <a:spLocks noGrp="1"/>
          </p:cNvSpPr>
          <p:nvPr>
            <p:ph type="title"/>
          </p:nvPr>
        </p:nvSpPr>
        <p:spPr/>
        <p:txBody>
          <a:bodyPr/>
          <a:lstStyle/>
          <a:p>
            <a:r>
              <a:rPr lang="en-US" dirty="0"/>
              <a:t>Windsurfing Fleet Racing Rules</a:t>
            </a:r>
          </a:p>
        </p:txBody>
      </p:sp>
      <p:sp>
        <p:nvSpPr>
          <p:cNvPr id="5" name="Text Placeholder 4">
            <a:extLst>
              <a:ext uri="{FF2B5EF4-FFF2-40B4-BE49-F238E27FC236}">
                <a16:creationId xmlns:a16="http://schemas.microsoft.com/office/drawing/2014/main" id="{2FAD7D45-0F52-C545-A439-3A80444E6EE9}"/>
              </a:ext>
            </a:extLst>
          </p:cNvPr>
          <p:cNvSpPr>
            <a:spLocks noGrp="1"/>
          </p:cNvSpPr>
          <p:nvPr>
            <p:ph type="body" sz="quarter" idx="13"/>
          </p:nvPr>
        </p:nvSpPr>
        <p:spPr/>
        <p:txBody>
          <a:bodyPr/>
          <a:lstStyle/>
          <a:p>
            <a:r>
              <a:rPr lang="en-US" dirty="0"/>
              <a:t>RRS B18 Mark-Room</a:t>
            </a:r>
          </a:p>
        </p:txBody>
      </p:sp>
      <p:sp>
        <p:nvSpPr>
          <p:cNvPr id="6" name="Text Placeholder 5">
            <a:extLst>
              <a:ext uri="{FF2B5EF4-FFF2-40B4-BE49-F238E27FC236}">
                <a16:creationId xmlns:a16="http://schemas.microsoft.com/office/drawing/2014/main" id="{E48C6531-4177-9A48-8935-FA5A4631E862}"/>
              </a:ext>
            </a:extLst>
          </p:cNvPr>
          <p:cNvSpPr>
            <a:spLocks noGrp="1"/>
          </p:cNvSpPr>
          <p:nvPr>
            <p:ph type="body" sz="quarter" idx="15"/>
          </p:nvPr>
        </p:nvSpPr>
        <p:spPr/>
        <p:txBody>
          <a:bodyPr/>
          <a:lstStyle/>
          <a:p>
            <a:r>
              <a:rPr lang="en-US" dirty="0"/>
              <a:t>B2 Changes to the rules of Part 2</a:t>
            </a:r>
          </a:p>
          <a:p>
            <a:endParaRPr lang="en-US" dirty="0"/>
          </a:p>
        </p:txBody>
      </p:sp>
      <p:pic>
        <p:nvPicPr>
          <p:cNvPr id="7" name="Picture 6">
            <a:extLst>
              <a:ext uri="{FF2B5EF4-FFF2-40B4-BE49-F238E27FC236}">
                <a16:creationId xmlns:a16="http://schemas.microsoft.com/office/drawing/2014/main" id="{12DAB0E0-0B22-0E4D-8A77-CE6BAA47E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8393" y="3664260"/>
            <a:ext cx="4307403" cy="2403185"/>
          </a:xfrm>
          <a:prstGeom prst="rect">
            <a:avLst/>
          </a:prstGeom>
        </p:spPr>
      </p:pic>
    </p:spTree>
    <p:extLst>
      <p:ext uri="{BB962C8B-B14F-4D97-AF65-F5344CB8AC3E}">
        <p14:creationId xmlns:p14="http://schemas.microsoft.com/office/powerpoint/2010/main" val="2983498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1E8308-9A34-7346-9500-7C25915119BD}"/>
              </a:ext>
            </a:extLst>
          </p:cNvPr>
          <p:cNvSpPr>
            <a:spLocks noGrp="1"/>
          </p:cNvSpPr>
          <p:nvPr>
            <p:ph sz="quarter" idx="4"/>
          </p:nvPr>
        </p:nvSpPr>
        <p:spPr/>
        <p:txBody>
          <a:bodyPr/>
          <a:lstStyle/>
          <a:p>
            <a:r>
              <a:rPr lang="en-US" b="1" dirty="0"/>
              <a:t>Rule 18.2(c) is changed as follows</a:t>
            </a:r>
          </a:p>
          <a:p>
            <a:pPr marL="457200" indent="-457200">
              <a:spcAft>
                <a:spcPts val="600"/>
              </a:spcAft>
              <a:buFont typeface="+mj-lt"/>
              <a:buAutoNum type="alphaLcParenR" startAt="3"/>
            </a:pPr>
            <a:r>
              <a:rPr lang="en-US" dirty="0"/>
              <a:t>When a board is required to give </a:t>
            </a:r>
            <a:r>
              <a:rPr lang="en-US" i="1" dirty="0"/>
              <a:t>mark-room </a:t>
            </a:r>
            <a:r>
              <a:rPr lang="en-US" dirty="0"/>
              <a:t>by rule B18.2(b), she shall continue to do so even if later an </a:t>
            </a:r>
            <a:r>
              <a:rPr lang="en-US" i="1" dirty="0"/>
              <a:t>overlap</a:t>
            </a:r>
            <a:r>
              <a:rPr lang="en-US" dirty="0"/>
              <a:t> is broken or a new </a:t>
            </a:r>
            <a:r>
              <a:rPr lang="en-US" i="1" dirty="0"/>
              <a:t>overlap</a:t>
            </a:r>
            <a:r>
              <a:rPr lang="en-US" dirty="0"/>
              <a:t> begins.</a:t>
            </a:r>
          </a:p>
        </p:txBody>
      </p:sp>
      <p:sp>
        <p:nvSpPr>
          <p:cNvPr id="3" name="Slide Number Placeholder 2">
            <a:extLst>
              <a:ext uri="{FF2B5EF4-FFF2-40B4-BE49-F238E27FC236}">
                <a16:creationId xmlns:a16="http://schemas.microsoft.com/office/drawing/2014/main" id="{26E449FB-EA49-7A40-A25A-EF33B0B2CE64}"/>
              </a:ext>
            </a:extLst>
          </p:cNvPr>
          <p:cNvSpPr>
            <a:spLocks noGrp="1"/>
          </p:cNvSpPr>
          <p:nvPr>
            <p:ph type="sldNum" sz="quarter" idx="12"/>
          </p:nvPr>
        </p:nvSpPr>
        <p:spPr/>
        <p:txBody>
          <a:bodyPr/>
          <a:lstStyle/>
          <a:p>
            <a:fld id="{598FF643-AAF0-E84C-B6E6-938C25B5ED9A}" type="slidenum">
              <a:rPr lang="en-US" smtClean="0"/>
              <a:pPr/>
              <a:t>14</a:t>
            </a:fld>
            <a:endParaRPr lang="en-US" dirty="0"/>
          </a:p>
        </p:txBody>
      </p:sp>
      <p:sp>
        <p:nvSpPr>
          <p:cNvPr id="4" name="Title 3">
            <a:extLst>
              <a:ext uri="{FF2B5EF4-FFF2-40B4-BE49-F238E27FC236}">
                <a16:creationId xmlns:a16="http://schemas.microsoft.com/office/drawing/2014/main" id="{EFC34FCF-8F0A-7045-9E5C-C1B61373405E}"/>
              </a:ext>
            </a:extLst>
          </p:cNvPr>
          <p:cNvSpPr>
            <a:spLocks noGrp="1"/>
          </p:cNvSpPr>
          <p:nvPr>
            <p:ph type="title"/>
          </p:nvPr>
        </p:nvSpPr>
        <p:spPr/>
        <p:txBody>
          <a:bodyPr/>
          <a:lstStyle/>
          <a:p>
            <a:r>
              <a:rPr lang="en-US" dirty="0"/>
              <a:t>Windsurfing Fleet Racing Rules</a:t>
            </a:r>
          </a:p>
        </p:txBody>
      </p:sp>
      <p:sp>
        <p:nvSpPr>
          <p:cNvPr id="5" name="Text Placeholder 4">
            <a:extLst>
              <a:ext uri="{FF2B5EF4-FFF2-40B4-BE49-F238E27FC236}">
                <a16:creationId xmlns:a16="http://schemas.microsoft.com/office/drawing/2014/main" id="{2FAD7D45-0F52-C545-A439-3A80444E6EE9}"/>
              </a:ext>
            </a:extLst>
          </p:cNvPr>
          <p:cNvSpPr>
            <a:spLocks noGrp="1"/>
          </p:cNvSpPr>
          <p:nvPr>
            <p:ph type="body" sz="quarter" idx="13"/>
          </p:nvPr>
        </p:nvSpPr>
        <p:spPr/>
        <p:txBody>
          <a:bodyPr/>
          <a:lstStyle/>
          <a:p>
            <a:r>
              <a:rPr lang="en-US" dirty="0"/>
              <a:t>RRS B18 Mark-Room</a:t>
            </a:r>
          </a:p>
        </p:txBody>
      </p:sp>
      <p:sp>
        <p:nvSpPr>
          <p:cNvPr id="6" name="Text Placeholder 5">
            <a:extLst>
              <a:ext uri="{FF2B5EF4-FFF2-40B4-BE49-F238E27FC236}">
                <a16:creationId xmlns:a16="http://schemas.microsoft.com/office/drawing/2014/main" id="{E48C6531-4177-9A48-8935-FA5A4631E862}"/>
              </a:ext>
            </a:extLst>
          </p:cNvPr>
          <p:cNvSpPr>
            <a:spLocks noGrp="1"/>
          </p:cNvSpPr>
          <p:nvPr>
            <p:ph type="body" sz="quarter" idx="15"/>
          </p:nvPr>
        </p:nvSpPr>
        <p:spPr/>
        <p:txBody>
          <a:bodyPr/>
          <a:lstStyle/>
          <a:p>
            <a:r>
              <a:rPr lang="en-US" dirty="0"/>
              <a:t>B2 Changes to the rules of Part 2</a:t>
            </a:r>
          </a:p>
          <a:p>
            <a:endParaRPr lang="en-US" dirty="0"/>
          </a:p>
        </p:txBody>
      </p:sp>
      <p:pic>
        <p:nvPicPr>
          <p:cNvPr id="8" name="Picture 7">
            <a:extLst>
              <a:ext uri="{FF2B5EF4-FFF2-40B4-BE49-F238E27FC236}">
                <a16:creationId xmlns:a16="http://schemas.microsoft.com/office/drawing/2014/main" id="{546BA8FB-C3BF-C549-9F49-65A805FEC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1898" y="4105635"/>
            <a:ext cx="4206794" cy="2375086"/>
          </a:xfrm>
          <a:prstGeom prst="rect">
            <a:avLst/>
          </a:prstGeom>
        </p:spPr>
      </p:pic>
    </p:spTree>
    <p:extLst>
      <p:ext uri="{BB962C8B-B14F-4D97-AF65-F5344CB8AC3E}">
        <p14:creationId xmlns:p14="http://schemas.microsoft.com/office/powerpoint/2010/main" val="455019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1E8308-9A34-7346-9500-7C25915119BD}"/>
              </a:ext>
            </a:extLst>
          </p:cNvPr>
          <p:cNvSpPr>
            <a:spLocks noGrp="1"/>
          </p:cNvSpPr>
          <p:nvPr>
            <p:ph sz="quarter" idx="4"/>
          </p:nvPr>
        </p:nvSpPr>
        <p:spPr/>
        <p:txBody>
          <a:bodyPr/>
          <a:lstStyle/>
          <a:p>
            <a:r>
              <a:rPr lang="en-US" b="1" dirty="0"/>
              <a:t>Rule 18.2(d) is changed as follows</a:t>
            </a:r>
          </a:p>
          <a:p>
            <a:pPr marL="488950" indent="-488950">
              <a:spcAft>
                <a:spcPts val="600"/>
              </a:spcAft>
            </a:pPr>
            <a:r>
              <a:rPr lang="en-US" dirty="0"/>
              <a:t>d)	Rules 18.2(b) and (c) cease to apply if the board entitled to </a:t>
            </a:r>
            <a:r>
              <a:rPr lang="en-US" i="1" dirty="0"/>
              <a:t>mark-room </a:t>
            </a:r>
            <a:r>
              <a:rPr lang="en-US" dirty="0"/>
              <a:t>passes head to wind.</a:t>
            </a:r>
            <a:br>
              <a:rPr lang="en-US" dirty="0"/>
            </a:br>
            <a:br>
              <a:rPr lang="en-US" dirty="0"/>
            </a:br>
            <a:r>
              <a:rPr lang="en-US" sz="1600" dirty="0">
                <a:solidFill>
                  <a:srgbClr val="002060"/>
                </a:solidFill>
              </a:rPr>
              <a:t>… leaving Zone is deleted!</a:t>
            </a:r>
          </a:p>
        </p:txBody>
      </p:sp>
      <p:sp>
        <p:nvSpPr>
          <p:cNvPr id="3" name="Slide Number Placeholder 2">
            <a:extLst>
              <a:ext uri="{FF2B5EF4-FFF2-40B4-BE49-F238E27FC236}">
                <a16:creationId xmlns:a16="http://schemas.microsoft.com/office/drawing/2014/main" id="{26E449FB-EA49-7A40-A25A-EF33B0B2CE64}"/>
              </a:ext>
            </a:extLst>
          </p:cNvPr>
          <p:cNvSpPr>
            <a:spLocks noGrp="1"/>
          </p:cNvSpPr>
          <p:nvPr>
            <p:ph type="sldNum" sz="quarter" idx="12"/>
          </p:nvPr>
        </p:nvSpPr>
        <p:spPr/>
        <p:txBody>
          <a:bodyPr/>
          <a:lstStyle/>
          <a:p>
            <a:fld id="{598FF643-AAF0-E84C-B6E6-938C25B5ED9A}" type="slidenum">
              <a:rPr lang="en-US" smtClean="0"/>
              <a:pPr/>
              <a:t>15</a:t>
            </a:fld>
            <a:endParaRPr lang="en-US" dirty="0"/>
          </a:p>
        </p:txBody>
      </p:sp>
      <p:sp>
        <p:nvSpPr>
          <p:cNvPr id="4" name="Title 3">
            <a:extLst>
              <a:ext uri="{FF2B5EF4-FFF2-40B4-BE49-F238E27FC236}">
                <a16:creationId xmlns:a16="http://schemas.microsoft.com/office/drawing/2014/main" id="{EFC34FCF-8F0A-7045-9E5C-C1B61373405E}"/>
              </a:ext>
            </a:extLst>
          </p:cNvPr>
          <p:cNvSpPr>
            <a:spLocks noGrp="1"/>
          </p:cNvSpPr>
          <p:nvPr>
            <p:ph type="title"/>
          </p:nvPr>
        </p:nvSpPr>
        <p:spPr/>
        <p:txBody>
          <a:bodyPr/>
          <a:lstStyle/>
          <a:p>
            <a:r>
              <a:rPr lang="en-US" dirty="0"/>
              <a:t>Windsurfing Fleet Racing Rules</a:t>
            </a:r>
          </a:p>
        </p:txBody>
      </p:sp>
      <p:sp>
        <p:nvSpPr>
          <p:cNvPr id="5" name="Text Placeholder 4">
            <a:extLst>
              <a:ext uri="{FF2B5EF4-FFF2-40B4-BE49-F238E27FC236}">
                <a16:creationId xmlns:a16="http://schemas.microsoft.com/office/drawing/2014/main" id="{2FAD7D45-0F52-C545-A439-3A80444E6EE9}"/>
              </a:ext>
            </a:extLst>
          </p:cNvPr>
          <p:cNvSpPr>
            <a:spLocks noGrp="1"/>
          </p:cNvSpPr>
          <p:nvPr>
            <p:ph type="body" sz="quarter" idx="13"/>
          </p:nvPr>
        </p:nvSpPr>
        <p:spPr/>
        <p:txBody>
          <a:bodyPr/>
          <a:lstStyle/>
          <a:p>
            <a:r>
              <a:rPr lang="en-US" dirty="0"/>
              <a:t>RRS B18 Mark-Room</a:t>
            </a:r>
          </a:p>
        </p:txBody>
      </p:sp>
      <p:sp>
        <p:nvSpPr>
          <p:cNvPr id="6" name="Text Placeholder 5">
            <a:extLst>
              <a:ext uri="{FF2B5EF4-FFF2-40B4-BE49-F238E27FC236}">
                <a16:creationId xmlns:a16="http://schemas.microsoft.com/office/drawing/2014/main" id="{E48C6531-4177-9A48-8935-FA5A4631E862}"/>
              </a:ext>
            </a:extLst>
          </p:cNvPr>
          <p:cNvSpPr>
            <a:spLocks noGrp="1"/>
          </p:cNvSpPr>
          <p:nvPr>
            <p:ph type="body" sz="quarter" idx="15"/>
          </p:nvPr>
        </p:nvSpPr>
        <p:spPr/>
        <p:txBody>
          <a:bodyPr/>
          <a:lstStyle/>
          <a:p>
            <a:r>
              <a:rPr lang="en-US" dirty="0"/>
              <a:t>B2 Changes to the rules of Part 2</a:t>
            </a:r>
          </a:p>
          <a:p>
            <a:endParaRPr lang="en-US" dirty="0"/>
          </a:p>
        </p:txBody>
      </p:sp>
      <p:pic>
        <p:nvPicPr>
          <p:cNvPr id="8" name="Picture 7">
            <a:extLst>
              <a:ext uri="{FF2B5EF4-FFF2-40B4-BE49-F238E27FC236}">
                <a16:creationId xmlns:a16="http://schemas.microsoft.com/office/drawing/2014/main" id="{F0F4A568-338C-CD4F-B247-6C2384CDBB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1898" y="4105635"/>
            <a:ext cx="4206794" cy="2375086"/>
          </a:xfrm>
          <a:prstGeom prst="rect">
            <a:avLst/>
          </a:prstGeom>
        </p:spPr>
      </p:pic>
    </p:spTree>
    <p:extLst>
      <p:ext uri="{BB962C8B-B14F-4D97-AF65-F5344CB8AC3E}">
        <p14:creationId xmlns:p14="http://schemas.microsoft.com/office/powerpoint/2010/main" val="1110724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DEB1A2-FD9B-FC43-81C4-B5965ECC4E67}"/>
              </a:ext>
            </a:extLst>
          </p:cNvPr>
          <p:cNvSpPr>
            <a:spLocks noGrp="1"/>
          </p:cNvSpPr>
          <p:nvPr>
            <p:ph sz="quarter" idx="4"/>
          </p:nvPr>
        </p:nvSpPr>
        <p:spPr/>
        <p:txBody>
          <a:bodyPr/>
          <a:lstStyle/>
          <a:p>
            <a:r>
              <a:rPr lang="en-US" dirty="0"/>
              <a:t>Rule 18.3 </a:t>
            </a:r>
            <a:r>
              <a:rPr lang="en-US" sz="1600" dirty="0">
                <a:solidFill>
                  <a:srgbClr val="002060"/>
                </a:solidFill>
              </a:rPr>
              <a:t>(Tacking in the Zone) </a:t>
            </a:r>
            <a:r>
              <a:rPr lang="en-US" dirty="0"/>
              <a:t>is </a:t>
            </a:r>
            <a:r>
              <a:rPr lang="en-US" u="sng" dirty="0"/>
              <a:t>deleted</a:t>
            </a:r>
            <a:r>
              <a:rPr lang="en-US" dirty="0"/>
              <a:t>.</a:t>
            </a:r>
          </a:p>
        </p:txBody>
      </p:sp>
      <p:sp>
        <p:nvSpPr>
          <p:cNvPr id="3" name="Slide Number Placeholder 2">
            <a:extLst>
              <a:ext uri="{FF2B5EF4-FFF2-40B4-BE49-F238E27FC236}">
                <a16:creationId xmlns:a16="http://schemas.microsoft.com/office/drawing/2014/main" id="{0AA605FB-F3A9-AD4E-935C-C76A4928982D}"/>
              </a:ext>
            </a:extLst>
          </p:cNvPr>
          <p:cNvSpPr>
            <a:spLocks noGrp="1"/>
          </p:cNvSpPr>
          <p:nvPr>
            <p:ph type="sldNum" sz="quarter" idx="12"/>
          </p:nvPr>
        </p:nvSpPr>
        <p:spPr/>
        <p:txBody>
          <a:bodyPr/>
          <a:lstStyle/>
          <a:p>
            <a:fld id="{598FF643-AAF0-E84C-B6E6-938C25B5ED9A}" type="slidenum">
              <a:rPr lang="en-US" smtClean="0"/>
              <a:pPr/>
              <a:t>16</a:t>
            </a:fld>
            <a:endParaRPr lang="en-US" dirty="0"/>
          </a:p>
        </p:txBody>
      </p:sp>
      <p:sp>
        <p:nvSpPr>
          <p:cNvPr id="4" name="Title 3">
            <a:extLst>
              <a:ext uri="{FF2B5EF4-FFF2-40B4-BE49-F238E27FC236}">
                <a16:creationId xmlns:a16="http://schemas.microsoft.com/office/drawing/2014/main" id="{11E50992-832F-734D-B408-7F200E099D13}"/>
              </a:ext>
            </a:extLst>
          </p:cNvPr>
          <p:cNvSpPr>
            <a:spLocks noGrp="1"/>
          </p:cNvSpPr>
          <p:nvPr>
            <p:ph type="title"/>
          </p:nvPr>
        </p:nvSpPr>
        <p:spPr/>
        <p:txBody>
          <a:bodyPr/>
          <a:lstStyle/>
          <a:p>
            <a:r>
              <a:rPr lang="en-US" dirty="0"/>
              <a:t>Windsurfing Fleet Racing Rules</a:t>
            </a:r>
          </a:p>
        </p:txBody>
      </p:sp>
      <p:sp>
        <p:nvSpPr>
          <p:cNvPr id="5" name="Text Placeholder 4">
            <a:extLst>
              <a:ext uri="{FF2B5EF4-FFF2-40B4-BE49-F238E27FC236}">
                <a16:creationId xmlns:a16="http://schemas.microsoft.com/office/drawing/2014/main" id="{13B958FC-8B62-A749-ACBE-FDD7F20CD96C}"/>
              </a:ext>
            </a:extLst>
          </p:cNvPr>
          <p:cNvSpPr>
            <a:spLocks noGrp="1"/>
          </p:cNvSpPr>
          <p:nvPr>
            <p:ph type="body" sz="quarter" idx="15"/>
          </p:nvPr>
        </p:nvSpPr>
        <p:spPr/>
        <p:txBody>
          <a:bodyPr>
            <a:normAutofit/>
          </a:bodyPr>
          <a:lstStyle/>
          <a:p>
            <a:r>
              <a:rPr lang="en-US" dirty="0"/>
              <a:t>Part 2 Rules deleted</a:t>
            </a:r>
          </a:p>
          <a:p>
            <a:endParaRPr lang="en-US" dirty="0"/>
          </a:p>
        </p:txBody>
      </p:sp>
      <p:pic>
        <p:nvPicPr>
          <p:cNvPr id="10" name="Picture Placeholder 9">
            <a:extLst>
              <a:ext uri="{FF2B5EF4-FFF2-40B4-BE49-F238E27FC236}">
                <a16:creationId xmlns:a16="http://schemas.microsoft.com/office/drawing/2014/main" id="{2F8B3303-85C0-064F-8EC1-C82BFB638523}"/>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74484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1E8308-9A34-7346-9500-7C25915119BD}"/>
              </a:ext>
            </a:extLst>
          </p:cNvPr>
          <p:cNvSpPr>
            <a:spLocks noGrp="1"/>
          </p:cNvSpPr>
          <p:nvPr>
            <p:ph sz="quarter" idx="4"/>
          </p:nvPr>
        </p:nvSpPr>
        <p:spPr>
          <a:xfrm>
            <a:off x="666427" y="2966190"/>
            <a:ext cx="8821942" cy="3268356"/>
          </a:xfrm>
        </p:spPr>
        <p:txBody>
          <a:bodyPr/>
          <a:lstStyle/>
          <a:p>
            <a:r>
              <a:rPr lang="en-US" b="1" dirty="0"/>
              <a:t>Rule 18.4 is changed as follows</a:t>
            </a:r>
          </a:p>
          <a:p>
            <a:pPr marL="14288" indent="-14288">
              <a:spcAft>
                <a:spcPts val="600"/>
              </a:spcAft>
              <a:tabLst>
                <a:tab pos="3810000" algn="l"/>
              </a:tabLst>
            </a:pPr>
            <a:r>
              <a:rPr lang="en-US" dirty="0"/>
              <a:t>When an inside </a:t>
            </a:r>
            <a:r>
              <a:rPr lang="en-US" i="1" dirty="0"/>
              <a:t>overlapped</a:t>
            </a:r>
            <a:r>
              <a:rPr lang="en-US" dirty="0"/>
              <a:t> right-of-way board must gybe or bear away at the mark to sail her </a:t>
            </a:r>
            <a:r>
              <a:rPr lang="en-US" i="1" dirty="0"/>
              <a:t>proper course</a:t>
            </a:r>
            <a:r>
              <a:rPr lang="en-US" dirty="0"/>
              <a:t>, until she </a:t>
            </a:r>
            <a:r>
              <a:rPr lang="en-US" dirty="0" err="1"/>
              <a:t>gybes</a:t>
            </a:r>
            <a:r>
              <a:rPr lang="en-US" dirty="0"/>
              <a:t> or bears away she shall sail no farther from the mark than needed to sail that course.</a:t>
            </a:r>
          </a:p>
          <a:p>
            <a:pPr marL="14288" indent="-14288">
              <a:spcAft>
                <a:spcPts val="600"/>
              </a:spcAft>
              <a:tabLst>
                <a:tab pos="3810000" algn="l"/>
              </a:tabLst>
            </a:pPr>
            <a:r>
              <a:rPr lang="en-US" dirty="0"/>
              <a:t>Rule 18.4 does not apply at a gate mark.</a:t>
            </a:r>
            <a:endParaRPr lang="en-US" sz="1600" dirty="0">
              <a:solidFill>
                <a:srgbClr val="002060"/>
              </a:solidFill>
            </a:endParaRPr>
          </a:p>
        </p:txBody>
      </p:sp>
      <p:sp>
        <p:nvSpPr>
          <p:cNvPr id="3" name="Slide Number Placeholder 2">
            <a:extLst>
              <a:ext uri="{FF2B5EF4-FFF2-40B4-BE49-F238E27FC236}">
                <a16:creationId xmlns:a16="http://schemas.microsoft.com/office/drawing/2014/main" id="{26E449FB-EA49-7A40-A25A-EF33B0B2CE64}"/>
              </a:ext>
            </a:extLst>
          </p:cNvPr>
          <p:cNvSpPr>
            <a:spLocks noGrp="1"/>
          </p:cNvSpPr>
          <p:nvPr>
            <p:ph type="sldNum" sz="quarter" idx="12"/>
          </p:nvPr>
        </p:nvSpPr>
        <p:spPr/>
        <p:txBody>
          <a:bodyPr/>
          <a:lstStyle/>
          <a:p>
            <a:fld id="{598FF643-AAF0-E84C-B6E6-938C25B5ED9A}" type="slidenum">
              <a:rPr lang="en-US" smtClean="0"/>
              <a:pPr/>
              <a:t>17</a:t>
            </a:fld>
            <a:endParaRPr lang="en-US" dirty="0"/>
          </a:p>
        </p:txBody>
      </p:sp>
      <p:sp>
        <p:nvSpPr>
          <p:cNvPr id="4" name="Title 3">
            <a:extLst>
              <a:ext uri="{FF2B5EF4-FFF2-40B4-BE49-F238E27FC236}">
                <a16:creationId xmlns:a16="http://schemas.microsoft.com/office/drawing/2014/main" id="{EFC34FCF-8F0A-7045-9E5C-C1B61373405E}"/>
              </a:ext>
            </a:extLst>
          </p:cNvPr>
          <p:cNvSpPr>
            <a:spLocks noGrp="1"/>
          </p:cNvSpPr>
          <p:nvPr>
            <p:ph type="title"/>
          </p:nvPr>
        </p:nvSpPr>
        <p:spPr/>
        <p:txBody>
          <a:bodyPr/>
          <a:lstStyle/>
          <a:p>
            <a:r>
              <a:rPr lang="en-US" dirty="0"/>
              <a:t>Windsurfing Fleet Racing Rules</a:t>
            </a:r>
          </a:p>
        </p:txBody>
      </p:sp>
      <p:sp>
        <p:nvSpPr>
          <p:cNvPr id="5" name="Text Placeholder 4">
            <a:extLst>
              <a:ext uri="{FF2B5EF4-FFF2-40B4-BE49-F238E27FC236}">
                <a16:creationId xmlns:a16="http://schemas.microsoft.com/office/drawing/2014/main" id="{2FAD7D45-0F52-C545-A439-3A80444E6EE9}"/>
              </a:ext>
            </a:extLst>
          </p:cNvPr>
          <p:cNvSpPr>
            <a:spLocks noGrp="1"/>
          </p:cNvSpPr>
          <p:nvPr>
            <p:ph type="body" sz="quarter" idx="13"/>
          </p:nvPr>
        </p:nvSpPr>
        <p:spPr/>
        <p:txBody>
          <a:bodyPr/>
          <a:lstStyle/>
          <a:p>
            <a:r>
              <a:rPr lang="en-US" dirty="0"/>
              <a:t>RRS B18.4 Gybing and Bearing Away</a:t>
            </a:r>
          </a:p>
        </p:txBody>
      </p:sp>
      <p:sp>
        <p:nvSpPr>
          <p:cNvPr id="6" name="Text Placeholder 5">
            <a:extLst>
              <a:ext uri="{FF2B5EF4-FFF2-40B4-BE49-F238E27FC236}">
                <a16:creationId xmlns:a16="http://schemas.microsoft.com/office/drawing/2014/main" id="{E48C6531-4177-9A48-8935-FA5A4631E862}"/>
              </a:ext>
            </a:extLst>
          </p:cNvPr>
          <p:cNvSpPr>
            <a:spLocks noGrp="1"/>
          </p:cNvSpPr>
          <p:nvPr>
            <p:ph type="body" sz="quarter" idx="15"/>
          </p:nvPr>
        </p:nvSpPr>
        <p:spPr/>
        <p:txBody>
          <a:bodyPr/>
          <a:lstStyle/>
          <a:p>
            <a:r>
              <a:rPr lang="en-US" dirty="0"/>
              <a:t>B2 Changes to the rules of Part 2</a:t>
            </a:r>
          </a:p>
          <a:p>
            <a:endParaRPr lang="en-US" dirty="0"/>
          </a:p>
        </p:txBody>
      </p:sp>
      <p:cxnSp>
        <p:nvCxnSpPr>
          <p:cNvPr id="9" name="Straight Connector 8">
            <a:extLst>
              <a:ext uri="{FF2B5EF4-FFF2-40B4-BE49-F238E27FC236}">
                <a16:creationId xmlns:a16="http://schemas.microsoft.com/office/drawing/2014/main" id="{3BD2D799-8AEC-014A-94D8-07763DE55246}"/>
              </a:ext>
            </a:extLst>
          </p:cNvPr>
          <p:cNvCxnSpPr/>
          <p:nvPr/>
        </p:nvCxnSpPr>
        <p:spPr>
          <a:xfrm>
            <a:off x="7609549" y="5636551"/>
            <a:ext cx="457200" cy="4603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 name="Object 72">
            <a:extLst>
              <a:ext uri="{FF2B5EF4-FFF2-40B4-BE49-F238E27FC236}">
                <a16:creationId xmlns:a16="http://schemas.microsoft.com/office/drawing/2014/main" id="{CB745BA6-CF9F-AD40-9946-161D8B2512A1}"/>
              </a:ext>
            </a:extLst>
          </p:cNvPr>
          <p:cNvGraphicFramePr>
            <a:graphicFrameLocks noChangeAspect="1"/>
          </p:cNvGraphicFramePr>
          <p:nvPr>
            <p:extLst>
              <p:ext uri="{D42A27DB-BD31-4B8C-83A1-F6EECF244321}">
                <p14:modId xmlns:p14="http://schemas.microsoft.com/office/powerpoint/2010/main" val="1411234431"/>
              </p:ext>
            </p:extLst>
          </p:nvPr>
        </p:nvGraphicFramePr>
        <p:xfrm>
          <a:off x="6327941" y="5520829"/>
          <a:ext cx="236537" cy="236537"/>
        </p:xfrm>
        <a:graphic>
          <a:graphicData uri="http://schemas.openxmlformats.org/presentationml/2006/ole">
            <mc:AlternateContent xmlns:mc="http://schemas.openxmlformats.org/markup-compatibility/2006">
              <mc:Choice xmlns:v="urn:schemas-microsoft-com:vml" Requires="v">
                <p:oleObj spid="_x0000_s1277" name="CorelDRAW" r:id="rId3" imgW="215900" imgH="215900" progId="CorelDRAW.Graphic.12">
                  <p:embed/>
                </p:oleObj>
              </mc:Choice>
              <mc:Fallback>
                <p:oleObj name="CorelDRAW" r:id="rId3" imgW="215900" imgH="215900" progId="CorelDRAW.Graphic.12">
                  <p:embed/>
                  <p:pic>
                    <p:nvPicPr>
                      <p:cNvPr id="20" name="Object 72">
                        <a:extLst>
                          <a:ext uri="{FF2B5EF4-FFF2-40B4-BE49-F238E27FC236}">
                            <a16:creationId xmlns:a16="http://schemas.microsoft.com/office/drawing/2014/main" id="{4054D8F5-F541-0F49-9352-6A9B8E8EB8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7941" y="5520829"/>
                        <a:ext cx="236537" cy="236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1" name="Object 86">
            <a:extLst>
              <a:ext uri="{FF2B5EF4-FFF2-40B4-BE49-F238E27FC236}">
                <a16:creationId xmlns:a16="http://schemas.microsoft.com/office/drawing/2014/main" id="{22A91F67-8C78-854D-99BC-379FBAE55246}"/>
              </a:ext>
            </a:extLst>
          </p:cNvPr>
          <p:cNvGraphicFramePr>
            <a:graphicFrameLocks noChangeAspect="1"/>
          </p:cNvGraphicFramePr>
          <p:nvPr>
            <p:extLst>
              <p:ext uri="{D42A27DB-BD31-4B8C-83A1-F6EECF244321}">
                <p14:modId xmlns:p14="http://schemas.microsoft.com/office/powerpoint/2010/main" val="3369311876"/>
              </p:ext>
            </p:extLst>
          </p:nvPr>
        </p:nvGraphicFramePr>
        <p:xfrm>
          <a:off x="5544143" y="5474314"/>
          <a:ext cx="655637" cy="715962"/>
        </p:xfrm>
        <a:graphic>
          <a:graphicData uri="http://schemas.openxmlformats.org/presentationml/2006/ole">
            <mc:AlternateContent xmlns:mc="http://schemas.openxmlformats.org/markup-compatibility/2006">
              <mc:Choice xmlns:v="urn:schemas-microsoft-com:vml" Requires="v">
                <p:oleObj spid="_x0000_s1278" name="CorelDRAW" r:id="rId5" imgW="749300" imgH="812800" progId="CorelDRAW.Graphic.12">
                  <p:embed/>
                </p:oleObj>
              </mc:Choice>
              <mc:Fallback>
                <p:oleObj name="CorelDRAW" r:id="rId5" imgW="749300" imgH="812800" progId="CorelDRAW.Graphic.12">
                  <p:embed/>
                  <p:pic>
                    <p:nvPicPr>
                      <p:cNvPr id="22" name="Object 86">
                        <a:extLst>
                          <a:ext uri="{FF2B5EF4-FFF2-40B4-BE49-F238E27FC236}">
                            <a16:creationId xmlns:a16="http://schemas.microsoft.com/office/drawing/2014/main" id="{3BD91EBB-4F78-6447-977C-BA25F22896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4143" y="5474314"/>
                        <a:ext cx="655637" cy="715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2" name="Object 87">
            <a:extLst>
              <a:ext uri="{FF2B5EF4-FFF2-40B4-BE49-F238E27FC236}">
                <a16:creationId xmlns:a16="http://schemas.microsoft.com/office/drawing/2014/main" id="{EDA284B2-4504-BE4A-951A-0275E75E9873}"/>
              </a:ext>
            </a:extLst>
          </p:cNvPr>
          <p:cNvGraphicFramePr>
            <a:graphicFrameLocks noChangeAspect="1"/>
          </p:cNvGraphicFramePr>
          <p:nvPr>
            <p:extLst>
              <p:ext uri="{D42A27DB-BD31-4B8C-83A1-F6EECF244321}">
                <p14:modId xmlns:p14="http://schemas.microsoft.com/office/powerpoint/2010/main" val="839861783"/>
              </p:ext>
            </p:extLst>
          </p:nvPr>
        </p:nvGraphicFramePr>
        <p:xfrm>
          <a:off x="7006324" y="5211902"/>
          <a:ext cx="676275" cy="582613"/>
        </p:xfrm>
        <a:graphic>
          <a:graphicData uri="http://schemas.openxmlformats.org/presentationml/2006/ole">
            <mc:AlternateContent xmlns:mc="http://schemas.openxmlformats.org/markup-compatibility/2006">
              <mc:Choice xmlns:v="urn:schemas-microsoft-com:vml" Requires="v">
                <p:oleObj spid="_x0000_s1279" name="CorelDRAW" r:id="rId7" imgW="771144" imgH="664464" progId="CorelDRAW.Graphic.12">
                  <p:embed/>
                </p:oleObj>
              </mc:Choice>
              <mc:Fallback>
                <p:oleObj name="CorelDRAW" r:id="rId7" imgW="771144" imgH="664464" progId="CorelDRAW.Graphic.12">
                  <p:embed/>
                  <p:pic>
                    <p:nvPicPr>
                      <p:cNvPr id="23" name="Object 87">
                        <a:extLst>
                          <a:ext uri="{FF2B5EF4-FFF2-40B4-BE49-F238E27FC236}">
                            <a16:creationId xmlns:a16="http://schemas.microsoft.com/office/drawing/2014/main" id="{19C5E754-9D7B-8244-9F5D-622E4050996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06324" y="5211902"/>
                        <a:ext cx="676275" cy="582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3" name="Object 92">
            <a:extLst>
              <a:ext uri="{FF2B5EF4-FFF2-40B4-BE49-F238E27FC236}">
                <a16:creationId xmlns:a16="http://schemas.microsoft.com/office/drawing/2014/main" id="{59C00125-8968-EB49-A20C-C7E9EFA13DF9}"/>
              </a:ext>
            </a:extLst>
          </p:cNvPr>
          <p:cNvGraphicFramePr>
            <a:graphicFrameLocks noChangeAspect="1"/>
          </p:cNvGraphicFramePr>
          <p:nvPr>
            <p:extLst>
              <p:ext uri="{D42A27DB-BD31-4B8C-83A1-F6EECF244321}">
                <p14:modId xmlns:p14="http://schemas.microsoft.com/office/powerpoint/2010/main" val="2081914724"/>
              </p:ext>
            </p:extLst>
          </p:nvPr>
        </p:nvGraphicFramePr>
        <p:xfrm>
          <a:off x="6185066" y="5233491"/>
          <a:ext cx="504825" cy="360363"/>
        </p:xfrm>
        <a:graphic>
          <a:graphicData uri="http://schemas.openxmlformats.org/presentationml/2006/ole">
            <mc:AlternateContent xmlns:mc="http://schemas.openxmlformats.org/markup-compatibility/2006">
              <mc:Choice xmlns:v="urn:schemas-microsoft-com:vml" Requires="v">
                <p:oleObj spid="_x0000_s1280" name="CorelDRAW" r:id="rId9" imgW="1206500" imgH="863600" progId="CorelDRAW.Graphic.12">
                  <p:embed/>
                </p:oleObj>
              </mc:Choice>
              <mc:Fallback>
                <p:oleObj name="CorelDRAW" r:id="rId9" imgW="1206500" imgH="863600" progId="CorelDRAW.Graphic.12">
                  <p:embed/>
                  <p:pic>
                    <p:nvPicPr>
                      <p:cNvPr id="25" name="Object 92">
                        <a:extLst>
                          <a:ext uri="{FF2B5EF4-FFF2-40B4-BE49-F238E27FC236}">
                            <a16:creationId xmlns:a16="http://schemas.microsoft.com/office/drawing/2014/main" id="{9824BD67-ABE9-F840-B366-1525F9DFA5C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85066" y="5233491"/>
                        <a:ext cx="504825" cy="360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4" name="Object 117">
            <a:extLst>
              <a:ext uri="{FF2B5EF4-FFF2-40B4-BE49-F238E27FC236}">
                <a16:creationId xmlns:a16="http://schemas.microsoft.com/office/drawing/2014/main" id="{27116287-136C-4A44-871C-BF7FDCECCA85}"/>
              </a:ext>
            </a:extLst>
          </p:cNvPr>
          <p:cNvGraphicFramePr>
            <a:graphicFrameLocks noChangeAspect="1"/>
          </p:cNvGraphicFramePr>
          <p:nvPr>
            <p:extLst>
              <p:ext uri="{D42A27DB-BD31-4B8C-83A1-F6EECF244321}">
                <p14:modId xmlns:p14="http://schemas.microsoft.com/office/powerpoint/2010/main" val="3440820143"/>
              </p:ext>
            </p:extLst>
          </p:nvPr>
        </p:nvGraphicFramePr>
        <p:xfrm>
          <a:off x="9109805" y="5650839"/>
          <a:ext cx="733425" cy="350838"/>
        </p:xfrm>
        <a:graphic>
          <a:graphicData uri="http://schemas.openxmlformats.org/presentationml/2006/ole">
            <mc:AlternateContent xmlns:mc="http://schemas.openxmlformats.org/markup-compatibility/2006">
              <mc:Choice xmlns:v="urn:schemas-microsoft-com:vml" Requires="v">
                <p:oleObj spid="_x0000_s1281" name="CorelDRAW" r:id="rId11" imgW="825500" imgH="393700" progId="CorelDRAW.Graphic.12">
                  <p:embed/>
                </p:oleObj>
              </mc:Choice>
              <mc:Fallback>
                <p:oleObj name="CorelDRAW" r:id="rId11" imgW="825500" imgH="393700" progId="CorelDRAW.Graphic.12">
                  <p:embed/>
                  <p:pic>
                    <p:nvPicPr>
                      <p:cNvPr id="32" name="Object 117">
                        <a:extLst>
                          <a:ext uri="{FF2B5EF4-FFF2-40B4-BE49-F238E27FC236}">
                            <a16:creationId xmlns:a16="http://schemas.microsoft.com/office/drawing/2014/main" id="{09DA7423-988C-EB4C-B591-3E65E444E3A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09805" y="5650839"/>
                        <a:ext cx="733425" cy="3508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5" name="Object 123">
            <a:extLst>
              <a:ext uri="{FF2B5EF4-FFF2-40B4-BE49-F238E27FC236}">
                <a16:creationId xmlns:a16="http://schemas.microsoft.com/office/drawing/2014/main" id="{2373AFDE-D31E-7946-95E9-DC147441FE4E}"/>
              </a:ext>
            </a:extLst>
          </p:cNvPr>
          <p:cNvGraphicFramePr>
            <a:graphicFrameLocks noChangeAspect="1"/>
          </p:cNvGraphicFramePr>
          <p:nvPr>
            <p:extLst>
              <p:ext uri="{D42A27DB-BD31-4B8C-83A1-F6EECF244321}">
                <p14:modId xmlns:p14="http://schemas.microsoft.com/office/powerpoint/2010/main" val="1613560086"/>
              </p:ext>
            </p:extLst>
          </p:nvPr>
        </p:nvGraphicFramePr>
        <p:xfrm>
          <a:off x="7635011" y="4699991"/>
          <a:ext cx="457200" cy="719137"/>
        </p:xfrm>
        <a:graphic>
          <a:graphicData uri="http://schemas.openxmlformats.org/presentationml/2006/ole">
            <mc:AlternateContent xmlns:mc="http://schemas.openxmlformats.org/markup-compatibility/2006">
              <mc:Choice xmlns:v="urn:schemas-microsoft-com:vml" Requires="v">
                <p:oleObj spid="_x0000_s1282" name="CorelDRAW" r:id="rId13" imgW="520700" imgH="812800" progId="CorelDRAW.Graphic.12">
                  <p:embed/>
                </p:oleObj>
              </mc:Choice>
              <mc:Fallback>
                <p:oleObj name="CorelDRAW" r:id="rId13" imgW="520700" imgH="812800" progId="CorelDRAW.Graphic.12">
                  <p:embed/>
                  <p:pic>
                    <p:nvPicPr>
                      <p:cNvPr id="36" name="Object 123">
                        <a:extLst>
                          <a:ext uri="{FF2B5EF4-FFF2-40B4-BE49-F238E27FC236}">
                            <a16:creationId xmlns:a16="http://schemas.microsoft.com/office/drawing/2014/main" id="{63C0E6E3-07E8-2443-9347-D4D1A3080B4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35011" y="4699991"/>
                        <a:ext cx="457200" cy="719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6" name="Object 87">
            <a:extLst>
              <a:ext uri="{FF2B5EF4-FFF2-40B4-BE49-F238E27FC236}">
                <a16:creationId xmlns:a16="http://schemas.microsoft.com/office/drawing/2014/main" id="{6EAE409F-A16B-BC47-9455-62482CC5DAC4}"/>
              </a:ext>
            </a:extLst>
          </p:cNvPr>
          <p:cNvGraphicFramePr>
            <a:graphicFrameLocks noChangeAspect="1"/>
          </p:cNvGraphicFramePr>
          <p:nvPr>
            <p:extLst>
              <p:ext uri="{D42A27DB-BD31-4B8C-83A1-F6EECF244321}">
                <p14:modId xmlns:p14="http://schemas.microsoft.com/office/powerpoint/2010/main" val="2097435755"/>
              </p:ext>
            </p:extLst>
          </p:nvPr>
        </p:nvGraphicFramePr>
        <p:xfrm>
          <a:off x="7969417" y="6080671"/>
          <a:ext cx="676275" cy="582613"/>
        </p:xfrm>
        <a:graphic>
          <a:graphicData uri="http://schemas.openxmlformats.org/presentationml/2006/ole">
            <mc:AlternateContent xmlns:mc="http://schemas.openxmlformats.org/markup-compatibility/2006">
              <mc:Choice xmlns:v="urn:schemas-microsoft-com:vml" Requires="v">
                <p:oleObj spid="_x0000_s1283" name="CorelDRAW" r:id="rId7" imgW="771144" imgH="664464" progId="CorelDRAW.Graphic.12">
                  <p:embed/>
                </p:oleObj>
              </mc:Choice>
              <mc:Fallback>
                <p:oleObj name="CorelDRAW" r:id="rId7" imgW="771144" imgH="664464" progId="CorelDRAW.Graphic.12">
                  <p:embed/>
                  <p:pic>
                    <p:nvPicPr>
                      <p:cNvPr id="38" name="Object 87">
                        <a:extLst>
                          <a:ext uri="{FF2B5EF4-FFF2-40B4-BE49-F238E27FC236}">
                            <a16:creationId xmlns:a16="http://schemas.microsoft.com/office/drawing/2014/main" id="{75D06B2C-8381-FD44-9E9B-0C1565F3482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69417" y="6080671"/>
                        <a:ext cx="676275" cy="582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7" name="Freeform 16">
            <a:extLst>
              <a:ext uri="{FF2B5EF4-FFF2-40B4-BE49-F238E27FC236}">
                <a16:creationId xmlns:a16="http://schemas.microsoft.com/office/drawing/2014/main" id="{9A191B84-76AE-A541-ABF8-B21C23AB711F}"/>
              </a:ext>
            </a:extLst>
          </p:cNvPr>
          <p:cNvSpPr/>
          <p:nvPr/>
        </p:nvSpPr>
        <p:spPr>
          <a:xfrm>
            <a:off x="5769503" y="4075237"/>
            <a:ext cx="1386840" cy="1404303"/>
          </a:xfrm>
          <a:custGeom>
            <a:avLst/>
            <a:gdLst>
              <a:gd name="connsiteX0" fmla="*/ 1386840 w 1386840"/>
              <a:gd name="connsiteY0" fmla="*/ 1145223 h 1404303"/>
              <a:gd name="connsiteX1" fmla="*/ 457200 w 1386840"/>
              <a:gd name="connsiteY1" fmla="*/ 2223 h 1404303"/>
              <a:gd name="connsiteX2" fmla="*/ 0 w 1386840"/>
              <a:gd name="connsiteY2" fmla="*/ 1404303 h 1404303"/>
            </a:gdLst>
            <a:ahLst/>
            <a:cxnLst>
              <a:cxn ang="0">
                <a:pos x="connsiteX0" y="connsiteY0"/>
              </a:cxn>
              <a:cxn ang="0">
                <a:pos x="connsiteX1" y="connsiteY1"/>
              </a:cxn>
              <a:cxn ang="0">
                <a:pos x="connsiteX2" y="connsiteY2"/>
              </a:cxn>
            </a:cxnLst>
            <a:rect l="l" t="t" r="r" b="b"/>
            <a:pathLst>
              <a:path w="1386840" h="1404303">
                <a:moveTo>
                  <a:pt x="1386840" y="1145223"/>
                </a:moveTo>
                <a:cubicBezTo>
                  <a:pt x="1037590" y="552133"/>
                  <a:pt x="688340" y="-40957"/>
                  <a:pt x="457200" y="2223"/>
                </a:cubicBezTo>
                <a:cubicBezTo>
                  <a:pt x="226060" y="45403"/>
                  <a:pt x="113030" y="724853"/>
                  <a:pt x="0" y="140430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a:extLst>
              <a:ext uri="{FF2B5EF4-FFF2-40B4-BE49-F238E27FC236}">
                <a16:creationId xmlns:a16="http://schemas.microsoft.com/office/drawing/2014/main" id="{6477CB9E-F908-E54F-B7C1-6D4A524A3B6C}"/>
              </a:ext>
            </a:extLst>
          </p:cNvPr>
          <p:cNvSpPr/>
          <p:nvPr/>
        </p:nvSpPr>
        <p:spPr>
          <a:xfrm>
            <a:off x="5845703" y="5101620"/>
            <a:ext cx="1280160" cy="423640"/>
          </a:xfrm>
          <a:custGeom>
            <a:avLst/>
            <a:gdLst>
              <a:gd name="connsiteX0" fmla="*/ 1280160 w 1280160"/>
              <a:gd name="connsiteY0" fmla="*/ 149320 h 423640"/>
              <a:gd name="connsiteX1" fmla="*/ 685800 w 1280160"/>
              <a:gd name="connsiteY1" fmla="*/ 12160 h 423640"/>
              <a:gd name="connsiteX2" fmla="*/ 0 w 1280160"/>
              <a:gd name="connsiteY2" fmla="*/ 423640 h 423640"/>
            </a:gdLst>
            <a:ahLst/>
            <a:cxnLst>
              <a:cxn ang="0">
                <a:pos x="connsiteX0" y="connsiteY0"/>
              </a:cxn>
              <a:cxn ang="0">
                <a:pos x="connsiteX1" y="connsiteY1"/>
              </a:cxn>
              <a:cxn ang="0">
                <a:pos x="connsiteX2" y="connsiteY2"/>
              </a:cxn>
            </a:cxnLst>
            <a:rect l="l" t="t" r="r" b="b"/>
            <a:pathLst>
              <a:path w="1280160" h="423640">
                <a:moveTo>
                  <a:pt x="1280160" y="149320"/>
                </a:moveTo>
                <a:cubicBezTo>
                  <a:pt x="1089660" y="57880"/>
                  <a:pt x="899160" y="-33560"/>
                  <a:pt x="685800" y="12160"/>
                </a:cubicBezTo>
                <a:cubicBezTo>
                  <a:pt x="472440" y="57880"/>
                  <a:pt x="236220" y="240760"/>
                  <a:pt x="0" y="4236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a:extLst>
              <a:ext uri="{FF2B5EF4-FFF2-40B4-BE49-F238E27FC236}">
                <a16:creationId xmlns:a16="http://schemas.microsoft.com/office/drawing/2014/main" id="{9723F4C5-2ACD-464D-9543-D98514ADD2AD}"/>
              </a:ext>
            </a:extLst>
          </p:cNvPr>
          <p:cNvSpPr/>
          <p:nvPr/>
        </p:nvSpPr>
        <p:spPr>
          <a:xfrm>
            <a:off x="7994543" y="5311900"/>
            <a:ext cx="1143000" cy="472440"/>
          </a:xfrm>
          <a:custGeom>
            <a:avLst/>
            <a:gdLst>
              <a:gd name="connsiteX0" fmla="*/ 1143000 w 1143000"/>
              <a:gd name="connsiteY0" fmla="*/ 472440 h 472440"/>
              <a:gd name="connsiteX1" fmla="*/ 563880 w 1143000"/>
              <a:gd name="connsiteY1" fmla="*/ 350520 h 472440"/>
              <a:gd name="connsiteX2" fmla="*/ 0 w 1143000"/>
              <a:gd name="connsiteY2" fmla="*/ 0 h 472440"/>
            </a:gdLst>
            <a:ahLst/>
            <a:cxnLst>
              <a:cxn ang="0">
                <a:pos x="connsiteX0" y="connsiteY0"/>
              </a:cxn>
              <a:cxn ang="0">
                <a:pos x="connsiteX1" y="connsiteY1"/>
              </a:cxn>
              <a:cxn ang="0">
                <a:pos x="connsiteX2" y="connsiteY2"/>
              </a:cxn>
            </a:cxnLst>
            <a:rect l="l" t="t" r="r" b="b"/>
            <a:pathLst>
              <a:path w="1143000" h="472440">
                <a:moveTo>
                  <a:pt x="1143000" y="472440"/>
                </a:moveTo>
                <a:cubicBezTo>
                  <a:pt x="948690" y="450850"/>
                  <a:pt x="754380" y="429260"/>
                  <a:pt x="563880" y="350520"/>
                </a:cubicBezTo>
                <a:cubicBezTo>
                  <a:pt x="373380" y="271780"/>
                  <a:pt x="186690" y="135890"/>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11396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1E8308-9A34-7346-9500-7C25915119BD}"/>
              </a:ext>
            </a:extLst>
          </p:cNvPr>
          <p:cNvSpPr>
            <a:spLocks noGrp="1"/>
          </p:cNvSpPr>
          <p:nvPr>
            <p:ph sz="quarter" idx="4"/>
          </p:nvPr>
        </p:nvSpPr>
        <p:spPr>
          <a:xfrm>
            <a:off x="836611" y="2966190"/>
            <a:ext cx="4324325" cy="3268356"/>
          </a:xfrm>
        </p:spPr>
        <p:txBody>
          <a:bodyPr numCol="1">
            <a:normAutofit/>
          </a:bodyPr>
          <a:lstStyle/>
          <a:p>
            <a:r>
              <a:rPr lang="en-US" b="1" dirty="0"/>
              <a:t>Rule 22 is changed to</a:t>
            </a:r>
          </a:p>
          <a:p>
            <a:r>
              <a:rPr lang="en-US" dirty="0"/>
              <a:t>22.1 If possible, a board shall avoid a         </a:t>
            </a:r>
            <a:br>
              <a:rPr lang="en-US" dirty="0"/>
            </a:br>
            <a:r>
              <a:rPr lang="en-US" dirty="0"/>
              <a:t>        board that is </a:t>
            </a:r>
            <a:r>
              <a:rPr lang="en-US" i="1" dirty="0"/>
              <a:t>capsized</a:t>
            </a:r>
            <a:r>
              <a:rPr lang="en-US" dirty="0"/>
              <a:t> or has not </a:t>
            </a:r>
            <a:br>
              <a:rPr lang="en-US" dirty="0"/>
            </a:br>
            <a:r>
              <a:rPr lang="en-US" dirty="0"/>
              <a:t>        regained control after </a:t>
            </a:r>
            <a:r>
              <a:rPr lang="en-US" i="1" dirty="0"/>
              <a:t>capsizing</a:t>
            </a:r>
            <a:r>
              <a:rPr lang="en-US" dirty="0"/>
              <a:t>, </a:t>
            </a:r>
            <a:br>
              <a:rPr lang="en-US" dirty="0"/>
            </a:br>
            <a:r>
              <a:rPr lang="en-US" dirty="0"/>
              <a:t>        is aground, or is trying to help a </a:t>
            </a:r>
            <a:br>
              <a:rPr lang="en-US" dirty="0"/>
            </a:br>
            <a:r>
              <a:rPr lang="en-US" dirty="0"/>
              <a:t>        person or vessel in danger.</a:t>
            </a:r>
          </a:p>
          <a:p>
            <a:pPr>
              <a:spcAft>
                <a:spcPts val="600"/>
              </a:spcAft>
            </a:pPr>
            <a:r>
              <a:rPr lang="en-US" dirty="0"/>
              <a:t>22.2 If possible, a board that is </a:t>
            </a:r>
            <a:br>
              <a:rPr lang="en-US" dirty="0"/>
            </a:br>
            <a:r>
              <a:rPr lang="en-US" dirty="0"/>
              <a:t>        </a:t>
            </a:r>
            <a:r>
              <a:rPr lang="en-US" i="1" dirty="0"/>
              <a:t>capsized</a:t>
            </a:r>
            <a:r>
              <a:rPr lang="en-US" dirty="0"/>
              <a:t> or aground shall not </a:t>
            </a:r>
            <a:br>
              <a:rPr lang="en-US" dirty="0"/>
            </a:br>
            <a:r>
              <a:rPr lang="en-US" dirty="0"/>
              <a:t>        interfere with another board.</a:t>
            </a:r>
          </a:p>
          <a:p>
            <a:pPr>
              <a:spcAft>
                <a:spcPts val="600"/>
              </a:spcAft>
            </a:pPr>
            <a:endParaRPr lang="en-US" dirty="0"/>
          </a:p>
          <a:p>
            <a:pPr>
              <a:spcAft>
                <a:spcPts val="600"/>
              </a:spcAft>
            </a:pPr>
            <a:endParaRPr lang="en-US" dirty="0"/>
          </a:p>
          <a:p>
            <a:endParaRPr lang="en-US" dirty="0"/>
          </a:p>
        </p:txBody>
      </p:sp>
      <p:sp>
        <p:nvSpPr>
          <p:cNvPr id="3" name="Slide Number Placeholder 2">
            <a:extLst>
              <a:ext uri="{FF2B5EF4-FFF2-40B4-BE49-F238E27FC236}">
                <a16:creationId xmlns:a16="http://schemas.microsoft.com/office/drawing/2014/main" id="{26E449FB-EA49-7A40-A25A-EF33B0B2CE64}"/>
              </a:ext>
            </a:extLst>
          </p:cNvPr>
          <p:cNvSpPr>
            <a:spLocks noGrp="1"/>
          </p:cNvSpPr>
          <p:nvPr>
            <p:ph type="sldNum" sz="quarter" idx="12"/>
          </p:nvPr>
        </p:nvSpPr>
        <p:spPr/>
        <p:txBody>
          <a:bodyPr/>
          <a:lstStyle/>
          <a:p>
            <a:fld id="{598FF643-AAF0-E84C-B6E6-938C25B5ED9A}" type="slidenum">
              <a:rPr lang="en-US" smtClean="0"/>
              <a:pPr/>
              <a:t>18</a:t>
            </a:fld>
            <a:endParaRPr lang="en-US" dirty="0"/>
          </a:p>
        </p:txBody>
      </p:sp>
      <p:sp>
        <p:nvSpPr>
          <p:cNvPr id="4" name="Title 3">
            <a:extLst>
              <a:ext uri="{FF2B5EF4-FFF2-40B4-BE49-F238E27FC236}">
                <a16:creationId xmlns:a16="http://schemas.microsoft.com/office/drawing/2014/main" id="{EFC34FCF-8F0A-7045-9E5C-C1B61373405E}"/>
              </a:ext>
            </a:extLst>
          </p:cNvPr>
          <p:cNvSpPr>
            <a:spLocks noGrp="1"/>
          </p:cNvSpPr>
          <p:nvPr>
            <p:ph type="title"/>
          </p:nvPr>
        </p:nvSpPr>
        <p:spPr/>
        <p:txBody>
          <a:bodyPr/>
          <a:lstStyle/>
          <a:p>
            <a:r>
              <a:rPr lang="en-US" dirty="0"/>
              <a:t>Windsurfing Fleet Racing Rules</a:t>
            </a:r>
          </a:p>
        </p:txBody>
      </p:sp>
      <p:sp>
        <p:nvSpPr>
          <p:cNvPr id="5" name="Text Placeholder 4">
            <a:extLst>
              <a:ext uri="{FF2B5EF4-FFF2-40B4-BE49-F238E27FC236}">
                <a16:creationId xmlns:a16="http://schemas.microsoft.com/office/drawing/2014/main" id="{2FAD7D45-0F52-C545-A439-3A80444E6EE9}"/>
              </a:ext>
            </a:extLst>
          </p:cNvPr>
          <p:cNvSpPr>
            <a:spLocks noGrp="1"/>
          </p:cNvSpPr>
          <p:nvPr>
            <p:ph type="body" sz="quarter" idx="13"/>
          </p:nvPr>
        </p:nvSpPr>
        <p:spPr/>
        <p:txBody>
          <a:bodyPr/>
          <a:lstStyle/>
          <a:p>
            <a:pPr>
              <a:lnSpc>
                <a:spcPct val="100000"/>
              </a:lnSpc>
              <a:spcBef>
                <a:spcPts val="400"/>
              </a:spcBef>
            </a:pPr>
            <a:r>
              <a:rPr lang="en-US" dirty="0"/>
              <a:t>RRS B22 Capsized; Aground; Rescuing</a:t>
            </a:r>
          </a:p>
        </p:txBody>
      </p:sp>
      <p:sp>
        <p:nvSpPr>
          <p:cNvPr id="6" name="Text Placeholder 5">
            <a:extLst>
              <a:ext uri="{FF2B5EF4-FFF2-40B4-BE49-F238E27FC236}">
                <a16:creationId xmlns:a16="http://schemas.microsoft.com/office/drawing/2014/main" id="{E48C6531-4177-9A48-8935-FA5A4631E862}"/>
              </a:ext>
            </a:extLst>
          </p:cNvPr>
          <p:cNvSpPr>
            <a:spLocks noGrp="1"/>
          </p:cNvSpPr>
          <p:nvPr>
            <p:ph type="body" sz="quarter" idx="15"/>
          </p:nvPr>
        </p:nvSpPr>
        <p:spPr/>
        <p:txBody>
          <a:bodyPr/>
          <a:lstStyle/>
          <a:p>
            <a:r>
              <a:rPr lang="en-US" dirty="0"/>
              <a:t>B2 Changes to the rules of Part 2</a:t>
            </a:r>
          </a:p>
          <a:p>
            <a:endParaRPr lang="en-US" dirty="0"/>
          </a:p>
        </p:txBody>
      </p:sp>
      <p:pic>
        <p:nvPicPr>
          <p:cNvPr id="9" name="Picture Placeholder 9">
            <a:extLst>
              <a:ext uri="{FF2B5EF4-FFF2-40B4-BE49-F238E27FC236}">
                <a16:creationId xmlns:a16="http://schemas.microsoft.com/office/drawing/2014/main" id="{FB481B66-F146-8F49-994E-76072BEE6AB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21080" y="2966189"/>
            <a:ext cx="3868995" cy="2721899"/>
          </a:xfrm>
          <a:prstGeom prst="rect">
            <a:avLst/>
          </a:prstGeom>
        </p:spPr>
      </p:pic>
    </p:spTree>
    <p:extLst>
      <p:ext uri="{BB962C8B-B14F-4D97-AF65-F5344CB8AC3E}">
        <p14:creationId xmlns:p14="http://schemas.microsoft.com/office/powerpoint/2010/main" val="1554736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1E8308-9A34-7346-9500-7C25915119BD}"/>
              </a:ext>
            </a:extLst>
          </p:cNvPr>
          <p:cNvSpPr>
            <a:spLocks noGrp="1"/>
          </p:cNvSpPr>
          <p:nvPr>
            <p:ph sz="quarter" idx="4"/>
          </p:nvPr>
        </p:nvSpPr>
        <p:spPr>
          <a:xfrm>
            <a:off x="836611" y="2966190"/>
            <a:ext cx="4332074" cy="3268356"/>
          </a:xfrm>
        </p:spPr>
        <p:txBody>
          <a:bodyPr numCol="1"/>
          <a:lstStyle/>
          <a:p>
            <a:r>
              <a:rPr lang="en-US" b="1" dirty="0"/>
              <a:t>Add new Rule B23.3:</a:t>
            </a:r>
          </a:p>
          <a:p>
            <a:r>
              <a:rPr lang="en-US" dirty="0"/>
              <a:t>23.3 In the last minute before her starting signal;</a:t>
            </a:r>
          </a:p>
          <a:p>
            <a:pPr marL="800100" lvl="1" indent="-342900">
              <a:buFont typeface="System Font"/>
              <a:buChar char="*"/>
            </a:pPr>
            <a:r>
              <a:rPr lang="en-US" dirty="0"/>
              <a:t>a board shall have her sail out of the water and 	        </a:t>
            </a:r>
          </a:p>
          <a:p>
            <a:pPr marL="800100" lvl="1" indent="-342900">
              <a:buFont typeface="System Font"/>
              <a:buChar char="*"/>
            </a:pPr>
            <a:r>
              <a:rPr lang="en-US" dirty="0"/>
              <a:t>in a normal position, </a:t>
            </a:r>
          </a:p>
          <a:p>
            <a:pPr marL="800100" lvl="1" indent="-342900">
              <a:buFont typeface="System Font"/>
              <a:buChar char="*"/>
            </a:pPr>
            <a:r>
              <a:rPr lang="en-US" dirty="0"/>
              <a:t>except when </a:t>
            </a:r>
            <a:r>
              <a:rPr lang="en-US" u="sng" dirty="0"/>
              <a:t>accidentally</a:t>
            </a:r>
            <a:r>
              <a:rPr lang="en-US" dirty="0"/>
              <a:t> </a:t>
            </a:r>
            <a:r>
              <a:rPr lang="en-US" i="1" dirty="0"/>
              <a:t>capsized</a:t>
            </a:r>
            <a:r>
              <a:rPr lang="en-US" dirty="0"/>
              <a:t>.</a:t>
            </a:r>
          </a:p>
          <a:p>
            <a:pPr>
              <a:spcAft>
                <a:spcPts val="600"/>
              </a:spcAft>
            </a:pPr>
            <a:endParaRPr lang="en-US" dirty="0"/>
          </a:p>
          <a:p>
            <a:endParaRPr lang="en-US" dirty="0"/>
          </a:p>
        </p:txBody>
      </p:sp>
      <p:sp>
        <p:nvSpPr>
          <p:cNvPr id="3" name="Slide Number Placeholder 2">
            <a:extLst>
              <a:ext uri="{FF2B5EF4-FFF2-40B4-BE49-F238E27FC236}">
                <a16:creationId xmlns:a16="http://schemas.microsoft.com/office/drawing/2014/main" id="{26E449FB-EA49-7A40-A25A-EF33B0B2CE64}"/>
              </a:ext>
            </a:extLst>
          </p:cNvPr>
          <p:cNvSpPr>
            <a:spLocks noGrp="1"/>
          </p:cNvSpPr>
          <p:nvPr>
            <p:ph type="sldNum" sz="quarter" idx="12"/>
          </p:nvPr>
        </p:nvSpPr>
        <p:spPr/>
        <p:txBody>
          <a:bodyPr/>
          <a:lstStyle/>
          <a:p>
            <a:fld id="{598FF643-AAF0-E84C-B6E6-938C25B5ED9A}" type="slidenum">
              <a:rPr lang="en-US" smtClean="0"/>
              <a:pPr/>
              <a:t>19</a:t>
            </a:fld>
            <a:endParaRPr lang="en-US" dirty="0"/>
          </a:p>
        </p:txBody>
      </p:sp>
      <p:sp>
        <p:nvSpPr>
          <p:cNvPr id="4" name="Title 3">
            <a:extLst>
              <a:ext uri="{FF2B5EF4-FFF2-40B4-BE49-F238E27FC236}">
                <a16:creationId xmlns:a16="http://schemas.microsoft.com/office/drawing/2014/main" id="{EFC34FCF-8F0A-7045-9E5C-C1B61373405E}"/>
              </a:ext>
            </a:extLst>
          </p:cNvPr>
          <p:cNvSpPr>
            <a:spLocks noGrp="1"/>
          </p:cNvSpPr>
          <p:nvPr>
            <p:ph type="title"/>
          </p:nvPr>
        </p:nvSpPr>
        <p:spPr/>
        <p:txBody>
          <a:bodyPr/>
          <a:lstStyle/>
          <a:p>
            <a:r>
              <a:rPr lang="en-US" dirty="0"/>
              <a:t>Windsurfing Fleet Racing Rules</a:t>
            </a:r>
          </a:p>
        </p:txBody>
      </p:sp>
      <p:sp>
        <p:nvSpPr>
          <p:cNvPr id="5" name="Text Placeholder 4">
            <a:extLst>
              <a:ext uri="{FF2B5EF4-FFF2-40B4-BE49-F238E27FC236}">
                <a16:creationId xmlns:a16="http://schemas.microsoft.com/office/drawing/2014/main" id="{2FAD7D45-0F52-C545-A439-3A80444E6EE9}"/>
              </a:ext>
            </a:extLst>
          </p:cNvPr>
          <p:cNvSpPr>
            <a:spLocks noGrp="1"/>
          </p:cNvSpPr>
          <p:nvPr>
            <p:ph type="body" sz="quarter" idx="13"/>
          </p:nvPr>
        </p:nvSpPr>
        <p:spPr/>
        <p:txBody>
          <a:bodyPr/>
          <a:lstStyle/>
          <a:p>
            <a:pPr>
              <a:lnSpc>
                <a:spcPct val="100000"/>
              </a:lnSpc>
              <a:spcBef>
                <a:spcPts val="400"/>
              </a:spcBef>
            </a:pPr>
            <a:r>
              <a:rPr lang="en-US" dirty="0"/>
              <a:t>RRS B23 Interfering with Another Board; Sail Out of Water</a:t>
            </a:r>
          </a:p>
        </p:txBody>
      </p:sp>
      <p:sp>
        <p:nvSpPr>
          <p:cNvPr id="6" name="Text Placeholder 5">
            <a:extLst>
              <a:ext uri="{FF2B5EF4-FFF2-40B4-BE49-F238E27FC236}">
                <a16:creationId xmlns:a16="http://schemas.microsoft.com/office/drawing/2014/main" id="{E48C6531-4177-9A48-8935-FA5A4631E862}"/>
              </a:ext>
            </a:extLst>
          </p:cNvPr>
          <p:cNvSpPr>
            <a:spLocks noGrp="1"/>
          </p:cNvSpPr>
          <p:nvPr>
            <p:ph type="body" sz="quarter" idx="15"/>
          </p:nvPr>
        </p:nvSpPr>
        <p:spPr/>
        <p:txBody>
          <a:bodyPr/>
          <a:lstStyle/>
          <a:p>
            <a:r>
              <a:rPr lang="en-US" dirty="0"/>
              <a:t>B2 Changes to the rules of Part 2</a:t>
            </a:r>
          </a:p>
          <a:p>
            <a:endParaRPr lang="en-US" dirty="0"/>
          </a:p>
        </p:txBody>
      </p:sp>
      <p:pic>
        <p:nvPicPr>
          <p:cNvPr id="9" name="Picture Placeholder 9">
            <a:extLst>
              <a:ext uri="{FF2B5EF4-FFF2-40B4-BE49-F238E27FC236}">
                <a16:creationId xmlns:a16="http://schemas.microsoft.com/office/drawing/2014/main" id="{DCE5D639-DE65-4D4B-B6E3-327B7A5449C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21080" y="2966190"/>
            <a:ext cx="3868995" cy="2721900"/>
          </a:xfrm>
          <a:prstGeom prst="rect">
            <a:avLst/>
          </a:prstGeom>
        </p:spPr>
      </p:pic>
    </p:spTree>
    <p:extLst>
      <p:ext uri="{BB962C8B-B14F-4D97-AF65-F5344CB8AC3E}">
        <p14:creationId xmlns:p14="http://schemas.microsoft.com/office/powerpoint/2010/main" val="596824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C0C5B8-A5EF-9247-8B29-F726B3853E88}"/>
              </a:ext>
            </a:extLst>
          </p:cNvPr>
          <p:cNvSpPr>
            <a:spLocks noGrp="1"/>
          </p:cNvSpPr>
          <p:nvPr>
            <p:ph sz="half" idx="2"/>
          </p:nvPr>
        </p:nvSpPr>
        <p:spPr/>
        <p:txBody>
          <a:bodyPr/>
          <a:lstStyle/>
          <a:p>
            <a:r>
              <a:rPr lang="en-US" dirty="0"/>
              <a:t>Most of the rules are the same as ‘standard’ rules, except some, which are stated in RRS Appendix B – Windsurfing Fleet Racing Rules;</a:t>
            </a:r>
          </a:p>
          <a:p>
            <a:endParaRPr lang="en-US" dirty="0"/>
          </a:p>
        </p:txBody>
      </p:sp>
      <p:sp>
        <p:nvSpPr>
          <p:cNvPr id="4" name="Slide Number Placeholder 3">
            <a:extLst>
              <a:ext uri="{FF2B5EF4-FFF2-40B4-BE49-F238E27FC236}">
                <a16:creationId xmlns:a16="http://schemas.microsoft.com/office/drawing/2014/main" id="{B33A60F2-C10A-694A-9CFD-3A9B999E8745}"/>
              </a:ext>
            </a:extLst>
          </p:cNvPr>
          <p:cNvSpPr>
            <a:spLocks noGrp="1"/>
          </p:cNvSpPr>
          <p:nvPr>
            <p:ph type="sldNum" sz="quarter" idx="12"/>
          </p:nvPr>
        </p:nvSpPr>
        <p:spPr/>
        <p:txBody>
          <a:bodyPr/>
          <a:lstStyle/>
          <a:p>
            <a:fld id="{598FF643-AAF0-E84C-B6E6-938C25B5ED9A}" type="slidenum">
              <a:rPr lang="en-US" smtClean="0"/>
              <a:pPr/>
              <a:t>2</a:t>
            </a:fld>
            <a:endParaRPr lang="en-US" dirty="0"/>
          </a:p>
        </p:txBody>
      </p:sp>
      <p:sp>
        <p:nvSpPr>
          <p:cNvPr id="5" name="Title 4">
            <a:extLst>
              <a:ext uri="{FF2B5EF4-FFF2-40B4-BE49-F238E27FC236}">
                <a16:creationId xmlns:a16="http://schemas.microsoft.com/office/drawing/2014/main" id="{9A4D3B52-4F50-D449-B83E-7255E65694D9}"/>
              </a:ext>
            </a:extLst>
          </p:cNvPr>
          <p:cNvSpPr>
            <a:spLocks noGrp="1"/>
          </p:cNvSpPr>
          <p:nvPr>
            <p:ph type="title"/>
          </p:nvPr>
        </p:nvSpPr>
        <p:spPr/>
        <p:txBody>
          <a:bodyPr/>
          <a:lstStyle/>
          <a:p>
            <a:r>
              <a:rPr lang="en-US" dirty="0"/>
              <a:t>Windsurfing Fleet Racing Rules</a:t>
            </a:r>
          </a:p>
        </p:txBody>
      </p:sp>
      <p:sp>
        <p:nvSpPr>
          <p:cNvPr id="7" name="Text Placeholder 6">
            <a:extLst>
              <a:ext uri="{FF2B5EF4-FFF2-40B4-BE49-F238E27FC236}">
                <a16:creationId xmlns:a16="http://schemas.microsoft.com/office/drawing/2014/main" id="{994E19A9-13A1-D642-A382-4D98273874FE}"/>
              </a:ext>
            </a:extLst>
          </p:cNvPr>
          <p:cNvSpPr>
            <a:spLocks noGrp="1"/>
          </p:cNvSpPr>
          <p:nvPr>
            <p:ph type="body" sz="quarter" idx="15"/>
          </p:nvPr>
        </p:nvSpPr>
        <p:spPr/>
        <p:txBody>
          <a:bodyPr/>
          <a:lstStyle/>
          <a:p>
            <a:r>
              <a:rPr lang="en-US" dirty="0"/>
              <a:t>Is is really different from ‘standard’ rules?</a:t>
            </a:r>
          </a:p>
          <a:p>
            <a:endParaRPr lang="en-US" dirty="0"/>
          </a:p>
        </p:txBody>
      </p:sp>
      <p:pic>
        <p:nvPicPr>
          <p:cNvPr id="15" name="Picture 14">
            <a:extLst>
              <a:ext uri="{FF2B5EF4-FFF2-40B4-BE49-F238E27FC236}">
                <a16:creationId xmlns:a16="http://schemas.microsoft.com/office/drawing/2014/main" id="{0C5E48EF-BCDF-584A-AB5B-D224F1998A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1390" y="2708251"/>
            <a:ext cx="2642934" cy="3486884"/>
          </a:xfrm>
          <a:prstGeom prst="rect">
            <a:avLst/>
          </a:prstGeom>
        </p:spPr>
      </p:pic>
      <p:pic>
        <p:nvPicPr>
          <p:cNvPr id="16" name="Picture 15">
            <a:extLst>
              <a:ext uri="{FF2B5EF4-FFF2-40B4-BE49-F238E27FC236}">
                <a16:creationId xmlns:a16="http://schemas.microsoft.com/office/drawing/2014/main" id="{1050CFC3-A410-454B-BA02-E15C6CB451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085" y="2708251"/>
            <a:ext cx="2627053" cy="3655635"/>
          </a:xfrm>
          <a:prstGeom prst="rect">
            <a:avLst/>
          </a:prstGeom>
        </p:spPr>
      </p:pic>
      <p:sp>
        <p:nvSpPr>
          <p:cNvPr id="17" name="Rectangle 16">
            <a:extLst>
              <a:ext uri="{FF2B5EF4-FFF2-40B4-BE49-F238E27FC236}">
                <a16:creationId xmlns:a16="http://schemas.microsoft.com/office/drawing/2014/main" id="{7B731E01-4AE1-5345-8288-28C5A57D1AF6}"/>
              </a:ext>
            </a:extLst>
          </p:cNvPr>
          <p:cNvSpPr/>
          <p:nvPr/>
        </p:nvSpPr>
        <p:spPr>
          <a:xfrm>
            <a:off x="5163344" y="6057781"/>
            <a:ext cx="5047639" cy="800219"/>
          </a:xfrm>
          <a:prstGeom prst="rect">
            <a:avLst/>
          </a:prstGeom>
        </p:spPr>
        <p:txBody>
          <a:bodyPr wrap="square">
            <a:spAutoFit/>
          </a:bodyPr>
          <a:lstStyle/>
          <a:p>
            <a:r>
              <a:rPr lang="en-GB" b="1" dirty="0">
                <a:solidFill>
                  <a:srgbClr val="6600CC"/>
                </a:solidFill>
              </a:rPr>
              <a:t>RRS Windsurfing Fleet Racing Edition</a:t>
            </a:r>
            <a:br>
              <a:rPr lang="en-GB" dirty="0">
                <a:solidFill>
                  <a:srgbClr val="6600CC"/>
                </a:solidFill>
              </a:rPr>
            </a:br>
            <a:r>
              <a:rPr lang="en-GB" sz="1400" dirty="0">
                <a:solidFill>
                  <a:srgbClr val="6600CC"/>
                </a:solidFill>
                <a:hlinkClick r:id="rId4"/>
              </a:rPr>
              <a:t>https://www.sailing.org/tools/documents/RRS20212024</a:t>
            </a:r>
            <a:br>
              <a:rPr lang="en-GB" sz="1400" dirty="0">
                <a:solidFill>
                  <a:srgbClr val="6600CC"/>
                </a:solidFill>
                <a:hlinkClick r:id="rId4"/>
              </a:rPr>
            </a:br>
            <a:r>
              <a:rPr lang="en-GB" sz="1400" dirty="0">
                <a:solidFill>
                  <a:srgbClr val="6600CC"/>
                </a:solidFill>
                <a:hlinkClick r:id="rId4"/>
              </a:rPr>
              <a:t>WindsurfEdition1Jan2021-[27128].pdf</a:t>
            </a:r>
            <a:endParaRPr lang="en-GB" sz="1400" dirty="0">
              <a:solidFill>
                <a:srgbClr val="6600CC"/>
              </a:solidFill>
            </a:endParaRPr>
          </a:p>
        </p:txBody>
      </p:sp>
    </p:spTree>
    <p:extLst>
      <p:ext uri="{BB962C8B-B14F-4D97-AF65-F5344CB8AC3E}">
        <p14:creationId xmlns:p14="http://schemas.microsoft.com/office/powerpoint/2010/main" val="2767753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1E8308-9A34-7346-9500-7C25915119BD}"/>
              </a:ext>
            </a:extLst>
          </p:cNvPr>
          <p:cNvSpPr>
            <a:spLocks noGrp="1"/>
          </p:cNvSpPr>
          <p:nvPr>
            <p:ph sz="quarter" idx="4"/>
          </p:nvPr>
        </p:nvSpPr>
        <p:spPr>
          <a:xfrm>
            <a:off x="836611" y="2543330"/>
            <a:ext cx="9116858" cy="3268356"/>
          </a:xfrm>
        </p:spPr>
        <p:txBody>
          <a:bodyPr/>
          <a:lstStyle/>
          <a:p>
            <a:r>
              <a:rPr lang="en-US" b="1" dirty="0"/>
              <a:t>Rule 26 is changed to:</a:t>
            </a:r>
          </a:p>
          <a:p>
            <a:pPr>
              <a:spcAft>
                <a:spcPts val="600"/>
              </a:spcAft>
            </a:pPr>
            <a:r>
              <a:rPr lang="en-US" u="sng" dirty="0"/>
              <a:t>B26.1 System 1 (for </a:t>
            </a:r>
            <a:r>
              <a:rPr lang="en-US" b="1" u="sng" dirty="0"/>
              <a:t>Upwind Starts</a:t>
            </a:r>
            <a:r>
              <a:rPr lang="en-US" u="sng" dirty="0"/>
              <a:t>)</a:t>
            </a:r>
          </a:p>
          <a:p>
            <a:pPr>
              <a:spcAft>
                <a:spcPts val="600"/>
              </a:spcAft>
            </a:pPr>
            <a:r>
              <a:rPr lang="en-US" dirty="0"/>
              <a:t>Races shall be started by using the following signals.</a:t>
            </a:r>
            <a:br>
              <a:rPr lang="en-US" dirty="0"/>
            </a:br>
            <a:br>
              <a:rPr lang="en-US" sz="800" dirty="0"/>
            </a:br>
            <a:r>
              <a:rPr lang="en-US" dirty="0"/>
              <a:t>Times shall be taken from the visual </a:t>
            </a:r>
          </a:p>
          <a:p>
            <a:pPr>
              <a:spcAft>
                <a:spcPts val="600"/>
              </a:spcAft>
            </a:pPr>
            <a:endParaRPr lang="en-US" dirty="0"/>
          </a:p>
          <a:p>
            <a:pPr>
              <a:spcAft>
                <a:spcPts val="600"/>
              </a:spcAft>
            </a:pPr>
            <a:endParaRPr lang="en-US" dirty="0"/>
          </a:p>
          <a:p>
            <a:pPr>
              <a:spcAft>
                <a:spcPts val="600"/>
              </a:spcAft>
            </a:pPr>
            <a:r>
              <a:rPr lang="en-US" dirty="0"/>
              <a:t>signals; the absence of a sound signal shall be disregarded. </a:t>
            </a:r>
          </a:p>
          <a:p>
            <a:pPr>
              <a:spcAft>
                <a:spcPts val="600"/>
              </a:spcAft>
            </a:pPr>
            <a:r>
              <a:rPr lang="en-US" dirty="0"/>
              <a:t>The warning signal for each succeeding class shall be made with or after the starting signal of the preceding class</a:t>
            </a:r>
          </a:p>
          <a:p>
            <a:endParaRPr lang="en-US" dirty="0"/>
          </a:p>
        </p:txBody>
      </p:sp>
      <p:sp>
        <p:nvSpPr>
          <p:cNvPr id="3" name="Slide Number Placeholder 2">
            <a:extLst>
              <a:ext uri="{FF2B5EF4-FFF2-40B4-BE49-F238E27FC236}">
                <a16:creationId xmlns:a16="http://schemas.microsoft.com/office/drawing/2014/main" id="{26E449FB-EA49-7A40-A25A-EF33B0B2CE64}"/>
              </a:ext>
            </a:extLst>
          </p:cNvPr>
          <p:cNvSpPr>
            <a:spLocks noGrp="1"/>
          </p:cNvSpPr>
          <p:nvPr>
            <p:ph type="sldNum" sz="quarter" idx="12"/>
          </p:nvPr>
        </p:nvSpPr>
        <p:spPr/>
        <p:txBody>
          <a:bodyPr/>
          <a:lstStyle/>
          <a:p>
            <a:fld id="{598FF643-AAF0-E84C-B6E6-938C25B5ED9A}" type="slidenum">
              <a:rPr lang="en-US" smtClean="0"/>
              <a:pPr/>
              <a:t>20</a:t>
            </a:fld>
            <a:endParaRPr lang="en-US" dirty="0"/>
          </a:p>
        </p:txBody>
      </p:sp>
      <p:sp>
        <p:nvSpPr>
          <p:cNvPr id="4" name="Title 3">
            <a:extLst>
              <a:ext uri="{FF2B5EF4-FFF2-40B4-BE49-F238E27FC236}">
                <a16:creationId xmlns:a16="http://schemas.microsoft.com/office/drawing/2014/main" id="{EFC34FCF-8F0A-7045-9E5C-C1B61373405E}"/>
              </a:ext>
            </a:extLst>
          </p:cNvPr>
          <p:cNvSpPr>
            <a:spLocks noGrp="1"/>
          </p:cNvSpPr>
          <p:nvPr>
            <p:ph type="title"/>
          </p:nvPr>
        </p:nvSpPr>
        <p:spPr/>
        <p:txBody>
          <a:bodyPr/>
          <a:lstStyle/>
          <a:p>
            <a:r>
              <a:rPr lang="en-US" dirty="0"/>
              <a:t>Windsurfing Fleet Racing Rules</a:t>
            </a:r>
          </a:p>
        </p:txBody>
      </p:sp>
      <p:sp>
        <p:nvSpPr>
          <p:cNvPr id="5" name="Text Placeholder 4">
            <a:extLst>
              <a:ext uri="{FF2B5EF4-FFF2-40B4-BE49-F238E27FC236}">
                <a16:creationId xmlns:a16="http://schemas.microsoft.com/office/drawing/2014/main" id="{2FAD7D45-0F52-C545-A439-3A80444E6EE9}"/>
              </a:ext>
            </a:extLst>
          </p:cNvPr>
          <p:cNvSpPr>
            <a:spLocks noGrp="1"/>
          </p:cNvSpPr>
          <p:nvPr>
            <p:ph type="body" sz="quarter" idx="13"/>
          </p:nvPr>
        </p:nvSpPr>
        <p:spPr>
          <a:xfrm>
            <a:off x="836650" y="1916063"/>
            <a:ext cx="8653308" cy="725487"/>
          </a:xfrm>
        </p:spPr>
        <p:txBody>
          <a:bodyPr/>
          <a:lstStyle/>
          <a:p>
            <a:r>
              <a:rPr lang="en-US" dirty="0"/>
              <a:t>RRS B26 Starting Races</a:t>
            </a:r>
          </a:p>
        </p:txBody>
      </p:sp>
      <p:sp>
        <p:nvSpPr>
          <p:cNvPr id="6" name="Text Placeholder 5">
            <a:extLst>
              <a:ext uri="{FF2B5EF4-FFF2-40B4-BE49-F238E27FC236}">
                <a16:creationId xmlns:a16="http://schemas.microsoft.com/office/drawing/2014/main" id="{E48C6531-4177-9A48-8935-FA5A4631E862}"/>
              </a:ext>
            </a:extLst>
          </p:cNvPr>
          <p:cNvSpPr>
            <a:spLocks noGrp="1"/>
          </p:cNvSpPr>
          <p:nvPr>
            <p:ph type="body" sz="quarter" idx="15"/>
          </p:nvPr>
        </p:nvSpPr>
        <p:spPr/>
        <p:txBody>
          <a:bodyPr/>
          <a:lstStyle/>
          <a:p>
            <a:r>
              <a:rPr lang="en-US" dirty="0"/>
              <a:t>B3 Changes to the rules of Part 3</a:t>
            </a:r>
          </a:p>
          <a:p>
            <a:endParaRPr lang="en-US" dirty="0"/>
          </a:p>
        </p:txBody>
      </p:sp>
      <p:graphicFrame>
        <p:nvGraphicFramePr>
          <p:cNvPr id="13" name="Table 12">
            <a:extLst>
              <a:ext uri="{FF2B5EF4-FFF2-40B4-BE49-F238E27FC236}">
                <a16:creationId xmlns:a16="http://schemas.microsoft.com/office/drawing/2014/main" id="{C337D674-1429-4642-BB72-DC68292955F7}"/>
              </a:ext>
            </a:extLst>
          </p:cNvPr>
          <p:cNvGraphicFramePr>
            <a:graphicFrameLocks noGrp="1"/>
          </p:cNvGraphicFramePr>
          <p:nvPr>
            <p:extLst>
              <p:ext uri="{D42A27DB-BD31-4B8C-83A1-F6EECF244321}">
                <p14:modId xmlns:p14="http://schemas.microsoft.com/office/powerpoint/2010/main" val="4066826787"/>
              </p:ext>
            </p:extLst>
          </p:nvPr>
        </p:nvGraphicFramePr>
        <p:xfrm>
          <a:off x="1099304" y="4621448"/>
          <a:ext cx="8128000" cy="2001520"/>
        </p:xfrm>
        <a:graphic>
          <a:graphicData uri="http://schemas.openxmlformats.org/drawingml/2006/table">
            <a:tbl>
              <a:tblPr firstRow="1" bandRow="1">
                <a:tableStyleId>{93296810-A885-4BE3-A3E7-6D5BEEA58F35}</a:tableStyleId>
              </a:tblPr>
              <a:tblGrid>
                <a:gridCol w="1472023">
                  <a:extLst>
                    <a:ext uri="{9D8B030D-6E8A-4147-A177-3AD203B41FA5}">
                      <a16:colId xmlns:a16="http://schemas.microsoft.com/office/drawing/2014/main" val="3645280886"/>
                    </a:ext>
                  </a:extLst>
                </a:gridCol>
                <a:gridCol w="2851841">
                  <a:extLst>
                    <a:ext uri="{9D8B030D-6E8A-4147-A177-3AD203B41FA5}">
                      <a16:colId xmlns:a16="http://schemas.microsoft.com/office/drawing/2014/main" val="2350444863"/>
                    </a:ext>
                  </a:extLst>
                </a:gridCol>
                <a:gridCol w="1772136">
                  <a:extLst>
                    <a:ext uri="{9D8B030D-6E8A-4147-A177-3AD203B41FA5}">
                      <a16:colId xmlns:a16="http://schemas.microsoft.com/office/drawing/2014/main" val="2092724499"/>
                    </a:ext>
                  </a:extLst>
                </a:gridCol>
                <a:gridCol w="2032000">
                  <a:extLst>
                    <a:ext uri="{9D8B030D-6E8A-4147-A177-3AD203B41FA5}">
                      <a16:colId xmlns:a16="http://schemas.microsoft.com/office/drawing/2014/main" val="2610773595"/>
                    </a:ext>
                  </a:extLst>
                </a:gridCol>
              </a:tblGrid>
              <a:tr h="370840">
                <a:tc>
                  <a:txBody>
                    <a:bodyPr/>
                    <a:lstStyle/>
                    <a:p>
                      <a:pPr algn="ctr"/>
                      <a:r>
                        <a:rPr lang="en-US" sz="1400" b="1" dirty="0"/>
                        <a:t>Minutes before starting signal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Visual signal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400" dirty="0"/>
                        <a:t>Sound signal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400" dirty="0"/>
                        <a:t>Means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018111229"/>
                  </a:ext>
                </a:extLst>
              </a:tr>
              <a:tr h="370840">
                <a:tc>
                  <a:txBody>
                    <a:bodyPr/>
                    <a:lstStyle/>
                    <a:p>
                      <a:pPr algn="ctr"/>
                      <a:r>
                        <a:rPr lang="en-US" sz="1400" dirty="0"/>
                        <a:t> 5*</a:t>
                      </a:r>
                    </a:p>
                  </a:txBody>
                  <a:tcPr anchor="ctr">
                    <a:lnR w="12700" cap="flat" cmpd="sng" algn="ctr">
                      <a:noFill/>
                      <a:prstDash val="dot"/>
                      <a:round/>
                      <a:headEnd type="none" w="med" len="med"/>
                      <a:tailEnd type="none" w="med" len="med"/>
                    </a:lnR>
                    <a:lnT w="38100" cmpd="sng">
                      <a:noFill/>
                    </a:lnT>
                    <a:lnB w="12700" cap="flat" cmpd="sng" algn="ctr">
                      <a:solidFill>
                        <a:schemeClr val="accent6"/>
                      </a:solidFill>
                      <a:prstDash val="dot"/>
                      <a:round/>
                      <a:headEnd type="none" w="med" len="med"/>
                      <a:tailEnd type="none" w="med" len="med"/>
                    </a:lnB>
                    <a:noFill/>
                  </a:tcPr>
                </a:tc>
                <a:tc>
                  <a:txBody>
                    <a:bodyPr/>
                    <a:lstStyle/>
                    <a:p>
                      <a:pPr algn="ctr"/>
                      <a:r>
                        <a:rPr lang="en-US" sz="1400" dirty="0"/>
                        <a:t>Class flag</a:t>
                      </a:r>
                    </a:p>
                  </a:txBody>
                  <a:tcPr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38100" cmpd="sng">
                      <a:noFill/>
                    </a:lnT>
                    <a:lnB w="12700" cap="flat" cmpd="sng" algn="ctr">
                      <a:solidFill>
                        <a:schemeClr val="accent6"/>
                      </a:solidFill>
                      <a:prstDash val="dot"/>
                      <a:round/>
                      <a:headEnd type="none" w="med" len="med"/>
                      <a:tailEnd type="none" w="med" len="med"/>
                    </a:lnB>
                    <a:noFill/>
                  </a:tcPr>
                </a:tc>
                <a:tc>
                  <a:txBody>
                    <a:bodyPr/>
                    <a:lstStyle/>
                    <a:p>
                      <a:pPr algn="ctr"/>
                      <a:r>
                        <a:rPr lang="en-US" sz="1400" dirty="0"/>
                        <a:t>One</a:t>
                      </a:r>
                    </a:p>
                  </a:txBody>
                  <a:tcPr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38100" cmpd="sng">
                      <a:noFill/>
                    </a:lnT>
                    <a:lnB w="12700" cap="flat" cmpd="sng" algn="ctr">
                      <a:solidFill>
                        <a:schemeClr val="accent6"/>
                      </a:solidFill>
                      <a:prstDash val="dot"/>
                      <a:round/>
                      <a:headEnd type="none" w="med" len="med"/>
                      <a:tailEnd type="none" w="med" len="med"/>
                    </a:lnB>
                    <a:noFill/>
                  </a:tcPr>
                </a:tc>
                <a:tc>
                  <a:txBody>
                    <a:bodyPr/>
                    <a:lstStyle/>
                    <a:p>
                      <a:pPr algn="ctr"/>
                      <a:r>
                        <a:rPr lang="en-US" sz="1400" dirty="0"/>
                        <a:t>Warning signal</a:t>
                      </a:r>
                    </a:p>
                  </a:txBody>
                  <a:tcPr anchor="ctr">
                    <a:lnL w="12700" cap="flat" cmpd="sng" algn="ctr">
                      <a:noFill/>
                      <a:prstDash val="dot"/>
                      <a:round/>
                      <a:headEnd type="none" w="med" len="med"/>
                      <a:tailEnd type="none" w="med" len="med"/>
                    </a:lnL>
                    <a:lnT w="38100" cmpd="sng">
                      <a:noFill/>
                    </a:lnT>
                    <a:lnB w="12700" cap="flat" cmpd="sng" algn="ctr">
                      <a:solidFill>
                        <a:schemeClr val="accent6"/>
                      </a:solidFill>
                      <a:prstDash val="dot"/>
                      <a:round/>
                      <a:headEnd type="none" w="med" len="med"/>
                      <a:tailEnd type="none" w="med" len="med"/>
                    </a:lnB>
                    <a:noFill/>
                  </a:tcPr>
                </a:tc>
                <a:extLst>
                  <a:ext uri="{0D108BD9-81ED-4DB2-BD59-A6C34878D82A}">
                    <a16:rowId xmlns:a16="http://schemas.microsoft.com/office/drawing/2014/main" val="4114923461"/>
                  </a:ext>
                </a:extLst>
              </a:tr>
              <a:tr h="370840">
                <a:tc>
                  <a:txBody>
                    <a:bodyPr/>
                    <a:lstStyle/>
                    <a:p>
                      <a:pPr algn="ctr"/>
                      <a:r>
                        <a:rPr lang="en-US" sz="1400" dirty="0"/>
                        <a:t>4</a:t>
                      </a:r>
                    </a:p>
                  </a:txBody>
                  <a:tcPr anchor="ctr">
                    <a:lnR w="12700" cap="flat" cmpd="sng" algn="ctr">
                      <a:noFill/>
                      <a:prstDash val="dot"/>
                      <a:round/>
                      <a:headEnd type="none" w="med" len="med"/>
                      <a:tailEnd type="none" w="med" len="med"/>
                    </a:lnR>
                    <a:lnT w="12700" cap="flat" cmpd="sng" algn="ctr">
                      <a:solidFill>
                        <a:schemeClr val="accent6"/>
                      </a:solidFill>
                      <a:prstDash val="dot"/>
                      <a:round/>
                      <a:headEnd type="none" w="med" len="med"/>
                      <a:tailEnd type="none" w="med" len="med"/>
                    </a:lnT>
                    <a:lnB w="12700" cap="flat" cmpd="sng" algn="ctr">
                      <a:solidFill>
                        <a:schemeClr val="accent6"/>
                      </a:solidFill>
                      <a:prstDash val="dot"/>
                      <a:round/>
                      <a:headEnd type="none" w="med" len="med"/>
                      <a:tailEnd type="none" w="med" len="med"/>
                    </a:lnB>
                    <a:noFill/>
                  </a:tcPr>
                </a:tc>
                <a:tc>
                  <a:txBody>
                    <a:bodyPr/>
                    <a:lstStyle/>
                    <a:p>
                      <a:pPr algn="ctr"/>
                      <a:r>
                        <a:rPr lang="en-US" sz="1400" dirty="0"/>
                        <a:t>P      , I      , U      , or Black flag</a:t>
                      </a:r>
                    </a:p>
                  </a:txBody>
                  <a:tcPr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accent6"/>
                      </a:solidFill>
                      <a:prstDash val="dot"/>
                      <a:round/>
                      <a:headEnd type="none" w="med" len="med"/>
                      <a:tailEnd type="none" w="med" len="med"/>
                    </a:lnT>
                    <a:lnB w="12700" cap="flat" cmpd="sng" algn="ctr">
                      <a:solidFill>
                        <a:schemeClr val="accent6"/>
                      </a:solidFill>
                      <a:prstDash val="dot"/>
                      <a:round/>
                      <a:headEnd type="none" w="med" len="med"/>
                      <a:tailEnd type="none" w="med" len="med"/>
                    </a:lnB>
                    <a:noFill/>
                  </a:tcPr>
                </a:tc>
                <a:tc>
                  <a:txBody>
                    <a:bodyPr/>
                    <a:lstStyle/>
                    <a:p>
                      <a:pPr algn="ctr"/>
                      <a:r>
                        <a:rPr lang="en-US" sz="1400" dirty="0"/>
                        <a:t>One</a:t>
                      </a:r>
                    </a:p>
                  </a:txBody>
                  <a:tcPr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accent6"/>
                      </a:solidFill>
                      <a:prstDash val="dot"/>
                      <a:round/>
                      <a:headEnd type="none" w="med" len="med"/>
                      <a:tailEnd type="none" w="med" len="med"/>
                    </a:lnT>
                    <a:lnB w="12700" cap="flat" cmpd="sng" algn="ctr">
                      <a:solidFill>
                        <a:schemeClr val="accent6"/>
                      </a:solidFill>
                      <a:prstDash val="dot"/>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Preparatory signal</a:t>
                      </a:r>
                    </a:p>
                  </a:txBody>
                  <a:tcPr anchor="ctr">
                    <a:lnL w="12700" cap="flat" cmpd="sng" algn="ctr">
                      <a:noFill/>
                      <a:prstDash val="dot"/>
                      <a:round/>
                      <a:headEnd type="none" w="med" len="med"/>
                      <a:tailEnd type="none" w="med" len="med"/>
                    </a:lnL>
                    <a:lnT w="12700" cap="flat" cmpd="sng" algn="ctr">
                      <a:solidFill>
                        <a:schemeClr val="accent6"/>
                      </a:solidFill>
                      <a:prstDash val="dot"/>
                      <a:round/>
                      <a:headEnd type="none" w="med" len="med"/>
                      <a:tailEnd type="none" w="med" len="med"/>
                    </a:lnT>
                    <a:lnB w="12700" cap="flat" cmpd="sng" algn="ctr">
                      <a:solidFill>
                        <a:schemeClr val="accent6"/>
                      </a:solidFill>
                      <a:prstDash val="dot"/>
                      <a:round/>
                      <a:headEnd type="none" w="med" len="med"/>
                      <a:tailEnd type="none" w="med" len="med"/>
                    </a:lnB>
                    <a:noFill/>
                  </a:tcPr>
                </a:tc>
                <a:extLst>
                  <a:ext uri="{0D108BD9-81ED-4DB2-BD59-A6C34878D82A}">
                    <a16:rowId xmlns:a16="http://schemas.microsoft.com/office/drawing/2014/main" val="2607423641"/>
                  </a:ext>
                </a:extLst>
              </a:tr>
              <a:tr h="370840">
                <a:tc>
                  <a:txBody>
                    <a:bodyPr/>
                    <a:lstStyle/>
                    <a:p>
                      <a:pPr algn="ctr"/>
                      <a:r>
                        <a:rPr lang="en-US" sz="1400" dirty="0"/>
                        <a:t>1</a:t>
                      </a:r>
                    </a:p>
                  </a:txBody>
                  <a:tcPr anchor="ctr">
                    <a:lnR w="12700" cap="flat" cmpd="sng" algn="ctr">
                      <a:noFill/>
                      <a:prstDash val="dot"/>
                      <a:round/>
                      <a:headEnd type="none" w="med" len="med"/>
                      <a:tailEnd type="none" w="med" len="med"/>
                    </a:lnR>
                    <a:lnT w="12700" cap="flat" cmpd="sng" algn="ctr">
                      <a:solidFill>
                        <a:schemeClr val="accent6"/>
                      </a:solidFill>
                      <a:prstDash val="dot"/>
                      <a:round/>
                      <a:headEnd type="none" w="med" len="med"/>
                      <a:tailEnd type="none" w="med" len="med"/>
                    </a:lnT>
                    <a:lnB w="12700" cap="flat" cmpd="sng" algn="ctr">
                      <a:solidFill>
                        <a:schemeClr val="accent6"/>
                      </a:solidFill>
                      <a:prstDash val="dot"/>
                      <a:round/>
                      <a:headEnd type="none" w="med" len="med"/>
                      <a:tailEnd type="none" w="med" len="med"/>
                    </a:lnB>
                    <a:noFill/>
                  </a:tcPr>
                </a:tc>
                <a:tc>
                  <a:txBody>
                    <a:bodyPr/>
                    <a:lstStyle/>
                    <a:p>
                      <a:pPr algn="ctr"/>
                      <a:r>
                        <a:rPr lang="en-US" sz="1400" dirty="0"/>
                        <a:t>Preparatory flag removed</a:t>
                      </a:r>
                    </a:p>
                  </a:txBody>
                  <a:tcPr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accent6"/>
                      </a:solidFill>
                      <a:prstDash val="dot"/>
                      <a:round/>
                      <a:headEnd type="none" w="med" len="med"/>
                      <a:tailEnd type="none" w="med" len="med"/>
                    </a:lnT>
                    <a:lnB w="12700" cap="flat" cmpd="sng" algn="ctr">
                      <a:solidFill>
                        <a:schemeClr val="accent6"/>
                      </a:solidFill>
                      <a:prstDash val="dot"/>
                      <a:round/>
                      <a:headEnd type="none" w="med" len="med"/>
                      <a:tailEnd type="none" w="med" len="med"/>
                    </a:lnB>
                    <a:noFill/>
                  </a:tcPr>
                </a:tc>
                <a:tc>
                  <a:txBody>
                    <a:bodyPr/>
                    <a:lstStyle/>
                    <a:p>
                      <a:pPr algn="ctr"/>
                      <a:r>
                        <a:rPr lang="en-US" sz="1400" dirty="0"/>
                        <a:t>One long</a:t>
                      </a:r>
                    </a:p>
                  </a:txBody>
                  <a:tcPr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accent6"/>
                      </a:solidFill>
                      <a:prstDash val="dot"/>
                      <a:round/>
                      <a:headEnd type="none" w="med" len="med"/>
                      <a:tailEnd type="none" w="med" len="med"/>
                    </a:lnT>
                    <a:lnB w="12700" cap="flat" cmpd="sng" algn="ctr">
                      <a:solidFill>
                        <a:schemeClr val="accent6"/>
                      </a:solidFill>
                      <a:prstDash val="dot"/>
                      <a:round/>
                      <a:headEnd type="none" w="med" len="med"/>
                      <a:tailEnd type="none" w="med" len="med"/>
                    </a:lnB>
                    <a:noFill/>
                  </a:tcPr>
                </a:tc>
                <a:tc>
                  <a:txBody>
                    <a:bodyPr/>
                    <a:lstStyle/>
                    <a:p>
                      <a:pPr algn="ctr"/>
                      <a:r>
                        <a:rPr lang="en-US" sz="1400" dirty="0"/>
                        <a:t>One minute</a:t>
                      </a:r>
                    </a:p>
                  </a:txBody>
                  <a:tcPr anchor="ctr">
                    <a:lnL w="12700" cap="flat" cmpd="sng" algn="ctr">
                      <a:noFill/>
                      <a:prstDash val="dot"/>
                      <a:round/>
                      <a:headEnd type="none" w="med" len="med"/>
                      <a:tailEnd type="none" w="med" len="med"/>
                    </a:lnL>
                    <a:lnT w="12700" cap="flat" cmpd="sng" algn="ctr">
                      <a:solidFill>
                        <a:schemeClr val="accent6"/>
                      </a:solidFill>
                      <a:prstDash val="dot"/>
                      <a:round/>
                      <a:headEnd type="none" w="med" len="med"/>
                      <a:tailEnd type="none" w="med" len="med"/>
                    </a:lnT>
                    <a:lnB w="12700" cap="flat" cmpd="sng" algn="ctr">
                      <a:solidFill>
                        <a:schemeClr val="accent6"/>
                      </a:solidFill>
                      <a:prstDash val="dot"/>
                      <a:round/>
                      <a:headEnd type="none" w="med" len="med"/>
                      <a:tailEnd type="none" w="med" len="med"/>
                    </a:lnB>
                    <a:noFill/>
                  </a:tcPr>
                </a:tc>
                <a:extLst>
                  <a:ext uri="{0D108BD9-81ED-4DB2-BD59-A6C34878D82A}">
                    <a16:rowId xmlns:a16="http://schemas.microsoft.com/office/drawing/2014/main" val="837774440"/>
                  </a:ext>
                </a:extLst>
              </a:tr>
              <a:tr h="370840">
                <a:tc>
                  <a:txBody>
                    <a:bodyPr/>
                    <a:lstStyle/>
                    <a:p>
                      <a:pPr algn="ctr"/>
                      <a:r>
                        <a:rPr lang="en-US" sz="1400" dirty="0"/>
                        <a:t>0</a:t>
                      </a:r>
                    </a:p>
                  </a:txBody>
                  <a:tcPr anchor="ctr">
                    <a:lnR w="12700" cap="flat" cmpd="sng" algn="ctr">
                      <a:noFill/>
                      <a:prstDash val="dot"/>
                      <a:round/>
                      <a:headEnd type="none" w="med" len="med"/>
                      <a:tailEnd type="none" w="med" len="med"/>
                    </a:lnR>
                    <a:lnT w="12700" cap="flat" cmpd="sng" algn="ctr">
                      <a:solidFill>
                        <a:schemeClr val="accent6"/>
                      </a:solidFill>
                      <a:prstDash val="dot"/>
                      <a:round/>
                      <a:headEnd type="none" w="med" len="med"/>
                      <a:tailEnd type="none" w="med" len="med"/>
                    </a:lnT>
                    <a:noFill/>
                  </a:tcPr>
                </a:tc>
                <a:tc>
                  <a:txBody>
                    <a:bodyPr/>
                    <a:lstStyle/>
                    <a:p>
                      <a:pPr algn="ctr"/>
                      <a:r>
                        <a:rPr lang="en-US" sz="1400" dirty="0"/>
                        <a:t>Class flag removed</a:t>
                      </a:r>
                    </a:p>
                  </a:txBody>
                  <a:tcPr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accent6"/>
                      </a:solidFill>
                      <a:prstDash val="dot"/>
                      <a:round/>
                      <a:headEnd type="none" w="med" len="med"/>
                      <a:tailEnd type="none" w="med" len="med"/>
                    </a:lnT>
                    <a:noFill/>
                  </a:tcPr>
                </a:tc>
                <a:tc>
                  <a:txBody>
                    <a:bodyPr/>
                    <a:lstStyle/>
                    <a:p>
                      <a:pPr algn="ctr"/>
                      <a:r>
                        <a:rPr lang="en-US" sz="1400" dirty="0"/>
                        <a:t>One</a:t>
                      </a:r>
                    </a:p>
                  </a:txBody>
                  <a:tcPr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accent6"/>
                      </a:solidFill>
                      <a:prstDash val="dot"/>
                      <a:round/>
                      <a:headEnd type="none" w="med" len="med"/>
                      <a:tailEnd type="none" w="med" len="med"/>
                    </a:lnT>
                    <a:noFill/>
                  </a:tcPr>
                </a:tc>
                <a:tc>
                  <a:txBody>
                    <a:bodyPr/>
                    <a:lstStyle/>
                    <a:p>
                      <a:pPr algn="ctr"/>
                      <a:r>
                        <a:rPr lang="en-US" sz="1400" dirty="0"/>
                        <a:t>Starting signal</a:t>
                      </a:r>
                    </a:p>
                  </a:txBody>
                  <a:tcPr anchor="ctr">
                    <a:lnL w="12700" cap="flat" cmpd="sng" algn="ctr">
                      <a:noFill/>
                      <a:prstDash val="dot"/>
                      <a:round/>
                      <a:headEnd type="none" w="med" len="med"/>
                      <a:tailEnd type="none" w="med" len="med"/>
                    </a:lnL>
                    <a:lnT w="12700" cap="flat" cmpd="sng" algn="ctr">
                      <a:solidFill>
                        <a:schemeClr val="accent6"/>
                      </a:solidFill>
                      <a:prstDash val="dot"/>
                      <a:round/>
                      <a:headEnd type="none" w="med" len="med"/>
                      <a:tailEnd type="none" w="med" len="med"/>
                    </a:lnT>
                    <a:noFill/>
                  </a:tcPr>
                </a:tc>
                <a:extLst>
                  <a:ext uri="{0D108BD9-81ED-4DB2-BD59-A6C34878D82A}">
                    <a16:rowId xmlns:a16="http://schemas.microsoft.com/office/drawing/2014/main" val="2315319187"/>
                  </a:ext>
                </a:extLst>
              </a:tr>
            </a:tbl>
          </a:graphicData>
        </a:graphic>
      </p:graphicFrame>
      <p:pic>
        <p:nvPicPr>
          <p:cNvPr id="9" name="Picture 3">
            <a:extLst>
              <a:ext uri="{FF2B5EF4-FFF2-40B4-BE49-F238E27FC236}">
                <a16:creationId xmlns:a16="http://schemas.microsoft.com/office/drawing/2014/main" id="{A81124FE-327E-8E4E-AB66-9348165576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2883" y="5635544"/>
            <a:ext cx="203285" cy="123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5">
            <a:extLst>
              <a:ext uri="{FF2B5EF4-FFF2-40B4-BE49-F238E27FC236}">
                <a16:creationId xmlns:a16="http://schemas.microsoft.com/office/drawing/2014/main" id="{D7C8116D-3C92-E648-990D-89BB0F8790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3626" y="5633709"/>
            <a:ext cx="210862" cy="128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6">
            <a:extLst>
              <a:ext uri="{FF2B5EF4-FFF2-40B4-BE49-F238E27FC236}">
                <a16:creationId xmlns:a16="http://schemas.microsoft.com/office/drawing/2014/main" id="{6258769E-E0A9-5E49-8609-56AB3BA3AC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5054" y="5636582"/>
            <a:ext cx="203286" cy="123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descr="Green-White flag.png">
            <a:extLst>
              <a:ext uri="{FF2B5EF4-FFF2-40B4-BE49-F238E27FC236}">
                <a16:creationId xmlns:a16="http://schemas.microsoft.com/office/drawing/2014/main" id="{E86ACA54-6430-854B-9F05-7BC5F736F1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2255" y="5633709"/>
            <a:ext cx="206300" cy="125574"/>
          </a:xfrm>
          <a:prstGeom prst="rect">
            <a:avLst/>
          </a:prstGeom>
        </p:spPr>
      </p:pic>
    </p:spTree>
    <p:extLst>
      <p:ext uri="{BB962C8B-B14F-4D97-AF65-F5344CB8AC3E}">
        <p14:creationId xmlns:p14="http://schemas.microsoft.com/office/powerpoint/2010/main" val="1446272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1E8308-9A34-7346-9500-7C25915119BD}"/>
              </a:ext>
            </a:extLst>
          </p:cNvPr>
          <p:cNvSpPr>
            <a:spLocks noGrp="1"/>
          </p:cNvSpPr>
          <p:nvPr>
            <p:ph sz="quarter" idx="4"/>
          </p:nvPr>
        </p:nvSpPr>
        <p:spPr>
          <a:xfrm>
            <a:off x="836611" y="2543330"/>
            <a:ext cx="9116858" cy="3268356"/>
          </a:xfrm>
        </p:spPr>
        <p:txBody>
          <a:bodyPr/>
          <a:lstStyle/>
          <a:p>
            <a:r>
              <a:rPr lang="en-US" b="1" dirty="0"/>
              <a:t>Rule 26 is changed to:</a:t>
            </a:r>
          </a:p>
          <a:p>
            <a:pPr>
              <a:spcAft>
                <a:spcPts val="600"/>
              </a:spcAft>
            </a:pPr>
            <a:r>
              <a:rPr lang="en-US" u="sng" dirty="0"/>
              <a:t>B26.2 System 2 (for </a:t>
            </a:r>
            <a:r>
              <a:rPr lang="en-US" b="1" u="sng" dirty="0"/>
              <a:t>Reaching Starts</a:t>
            </a:r>
            <a:r>
              <a:rPr lang="en-US" u="sng" dirty="0"/>
              <a:t>)</a:t>
            </a:r>
          </a:p>
          <a:p>
            <a:pPr>
              <a:spcAft>
                <a:spcPts val="600"/>
              </a:spcAft>
            </a:pPr>
            <a:r>
              <a:rPr lang="en-US" dirty="0"/>
              <a:t>Races shall be started by using the following signals.</a:t>
            </a:r>
            <a:br>
              <a:rPr lang="en-US" dirty="0"/>
            </a:br>
            <a:br>
              <a:rPr lang="en-US" sz="800" dirty="0"/>
            </a:br>
            <a:endParaRPr lang="en-US" sz="800" dirty="0"/>
          </a:p>
          <a:p>
            <a:pPr>
              <a:spcAft>
                <a:spcPts val="600"/>
              </a:spcAft>
            </a:pPr>
            <a:endParaRPr lang="en-US" sz="800" dirty="0"/>
          </a:p>
          <a:p>
            <a:pPr>
              <a:spcAft>
                <a:spcPts val="600"/>
              </a:spcAft>
            </a:pPr>
            <a:endParaRPr lang="en-US" sz="800" dirty="0"/>
          </a:p>
          <a:p>
            <a:pPr>
              <a:spcAft>
                <a:spcPts val="600"/>
              </a:spcAft>
            </a:pPr>
            <a:endParaRPr lang="en-US" sz="800" dirty="0"/>
          </a:p>
          <a:p>
            <a:pPr>
              <a:spcAft>
                <a:spcPts val="600"/>
              </a:spcAft>
            </a:pPr>
            <a:r>
              <a:rPr lang="en-US" dirty="0"/>
              <a:t>Times shall be taken from the visual signals; the absence of a sound signal shall be disregarded.</a:t>
            </a:r>
          </a:p>
          <a:p>
            <a:endParaRPr lang="en-US" dirty="0"/>
          </a:p>
        </p:txBody>
      </p:sp>
      <p:sp>
        <p:nvSpPr>
          <p:cNvPr id="3" name="Slide Number Placeholder 2">
            <a:extLst>
              <a:ext uri="{FF2B5EF4-FFF2-40B4-BE49-F238E27FC236}">
                <a16:creationId xmlns:a16="http://schemas.microsoft.com/office/drawing/2014/main" id="{26E449FB-EA49-7A40-A25A-EF33B0B2CE64}"/>
              </a:ext>
            </a:extLst>
          </p:cNvPr>
          <p:cNvSpPr>
            <a:spLocks noGrp="1"/>
          </p:cNvSpPr>
          <p:nvPr>
            <p:ph type="sldNum" sz="quarter" idx="12"/>
          </p:nvPr>
        </p:nvSpPr>
        <p:spPr/>
        <p:txBody>
          <a:bodyPr/>
          <a:lstStyle/>
          <a:p>
            <a:fld id="{598FF643-AAF0-E84C-B6E6-938C25B5ED9A}" type="slidenum">
              <a:rPr lang="en-US" smtClean="0"/>
              <a:pPr/>
              <a:t>21</a:t>
            </a:fld>
            <a:endParaRPr lang="en-US" dirty="0"/>
          </a:p>
        </p:txBody>
      </p:sp>
      <p:sp>
        <p:nvSpPr>
          <p:cNvPr id="4" name="Title 3">
            <a:extLst>
              <a:ext uri="{FF2B5EF4-FFF2-40B4-BE49-F238E27FC236}">
                <a16:creationId xmlns:a16="http://schemas.microsoft.com/office/drawing/2014/main" id="{EFC34FCF-8F0A-7045-9E5C-C1B61373405E}"/>
              </a:ext>
            </a:extLst>
          </p:cNvPr>
          <p:cNvSpPr>
            <a:spLocks noGrp="1"/>
          </p:cNvSpPr>
          <p:nvPr>
            <p:ph type="title"/>
          </p:nvPr>
        </p:nvSpPr>
        <p:spPr/>
        <p:txBody>
          <a:bodyPr/>
          <a:lstStyle/>
          <a:p>
            <a:r>
              <a:rPr lang="en-US" dirty="0"/>
              <a:t>Windsurfing Fleet Racing Rules</a:t>
            </a:r>
          </a:p>
        </p:txBody>
      </p:sp>
      <p:sp>
        <p:nvSpPr>
          <p:cNvPr id="5" name="Text Placeholder 4">
            <a:extLst>
              <a:ext uri="{FF2B5EF4-FFF2-40B4-BE49-F238E27FC236}">
                <a16:creationId xmlns:a16="http://schemas.microsoft.com/office/drawing/2014/main" id="{2FAD7D45-0F52-C545-A439-3A80444E6EE9}"/>
              </a:ext>
            </a:extLst>
          </p:cNvPr>
          <p:cNvSpPr>
            <a:spLocks noGrp="1"/>
          </p:cNvSpPr>
          <p:nvPr>
            <p:ph type="body" sz="quarter" idx="13"/>
          </p:nvPr>
        </p:nvSpPr>
        <p:spPr>
          <a:xfrm>
            <a:off x="836650" y="1916063"/>
            <a:ext cx="8653308" cy="725487"/>
          </a:xfrm>
        </p:spPr>
        <p:txBody>
          <a:bodyPr/>
          <a:lstStyle/>
          <a:p>
            <a:r>
              <a:rPr lang="en-US" dirty="0"/>
              <a:t>RRS B26 Starting Races</a:t>
            </a:r>
          </a:p>
        </p:txBody>
      </p:sp>
      <p:sp>
        <p:nvSpPr>
          <p:cNvPr id="6" name="Text Placeholder 5">
            <a:extLst>
              <a:ext uri="{FF2B5EF4-FFF2-40B4-BE49-F238E27FC236}">
                <a16:creationId xmlns:a16="http://schemas.microsoft.com/office/drawing/2014/main" id="{E48C6531-4177-9A48-8935-FA5A4631E862}"/>
              </a:ext>
            </a:extLst>
          </p:cNvPr>
          <p:cNvSpPr>
            <a:spLocks noGrp="1"/>
          </p:cNvSpPr>
          <p:nvPr>
            <p:ph type="body" sz="quarter" idx="15"/>
          </p:nvPr>
        </p:nvSpPr>
        <p:spPr/>
        <p:txBody>
          <a:bodyPr/>
          <a:lstStyle/>
          <a:p>
            <a:r>
              <a:rPr lang="en-US" dirty="0"/>
              <a:t>B3 Changes to the rules of Part 3</a:t>
            </a:r>
          </a:p>
          <a:p>
            <a:endParaRPr lang="en-US" dirty="0"/>
          </a:p>
        </p:txBody>
      </p:sp>
      <p:graphicFrame>
        <p:nvGraphicFramePr>
          <p:cNvPr id="11" name="Table 10">
            <a:extLst>
              <a:ext uri="{FF2B5EF4-FFF2-40B4-BE49-F238E27FC236}">
                <a16:creationId xmlns:a16="http://schemas.microsoft.com/office/drawing/2014/main" id="{4AA83CBE-0DCF-AE48-9746-B06020E5E98B}"/>
              </a:ext>
            </a:extLst>
          </p:cNvPr>
          <p:cNvGraphicFramePr>
            <a:graphicFrameLocks noGrp="1"/>
          </p:cNvGraphicFramePr>
          <p:nvPr>
            <p:extLst>
              <p:ext uri="{D42A27DB-BD31-4B8C-83A1-F6EECF244321}">
                <p14:modId xmlns:p14="http://schemas.microsoft.com/office/powerpoint/2010/main" val="3381806267"/>
              </p:ext>
            </p:extLst>
          </p:nvPr>
        </p:nvGraphicFramePr>
        <p:xfrm>
          <a:off x="1099304" y="4177508"/>
          <a:ext cx="8128000" cy="2519680"/>
        </p:xfrm>
        <a:graphic>
          <a:graphicData uri="http://schemas.openxmlformats.org/drawingml/2006/table">
            <a:tbl>
              <a:tblPr firstRow="1" bandRow="1">
                <a:tableStyleId>{93296810-A885-4BE3-A3E7-6D5BEEA58F35}</a:tableStyleId>
              </a:tblPr>
              <a:tblGrid>
                <a:gridCol w="1472023">
                  <a:extLst>
                    <a:ext uri="{9D8B030D-6E8A-4147-A177-3AD203B41FA5}">
                      <a16:colId xmlns:a16="http://schemas.microsoft.com/office/drawing/2014/main" val="3645280886"/>
                    </a:ext>
                  </a:extLst>
                </a:gridCol>
                <a:gridCol w="2851841">
                  <a:extLst>
                    <a:ext uri="{9D8B030D-6E8A-4147-A177-3AD203B41FA5}">
                      <a16:colId xmlns:a16="http://schemas.microsoft.com/office/drawing/2014/main" val="2350444863"/>
                    </a:ext>
                  </a:extLst>
                </a:gridCol>
                <a:gridCol w="1772136">
                  <a:extLst>
                    <a:ext uri="{9D8B030D-6E8A-4147-A177-3AD203B41FA5}">
                      <a16:colId xmlns:a16="http://schemas.microsoft.com/office/drawing/2014/main" val="2092724499"/>
                    </a:ext>
                  </a:extLst>
                </a:gridCol>
                <a:gridCol w="2032000">
                  <a:extLst>
                    <a:ext uri="{9D8B030D-6E8A-4147-A177-3AD203B41FA5}">
                      <a16:colId xmlns:a16="http://schemas.microsoft.com/office/drawing/2014/main" val="2610773595"/>
                    </a:ext>
                  </a:extLst>
                </a:gridCol>
              </a:tblGrid>
              <a:tr h="370840">
                <a:tc>
                  <a:txBody>
                    <a:bodyPr/>
                    <a:lstStyle/>
                    <a:p>
                      <a:pPr algn="ctr"/>
                      <a:r>
                        <a:rPr lang="en-US" sz="1400" b="1" dirty="0"/>
                        <a:t>Minutes before starting signal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Visual signal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400" dirty="0"/>
                        <a:t>Sound signal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400" dirty="0"/>
                        <a:t>Means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018111229"/>
                  </a:ext>
                </a:extLst>
              </a:tr>
              <a:tr h="370840">
                <a:tc>
                  <a:txBody>
                    <a:bodyPr/>
                    <a:lstStyle/>
                    <a:p>
                      <a:pPr algn="ctr"/>
                      <a:r>
                        <a:rPr lang="en-US" sz="1400" dirty="0"/>
                        <a:t>3</a:t>
                      </a:r>
                    </a:p>
                  </a:txBody>
                  <a:tcPr anchor="ctr">
                    <a:lnR w="12700" cap="flat" cmpd="sng" algn="ctr">
                      <a:noFill/>
                      <a:prstDash val="dot"/>
                      <a:round/>
                      <a:headEnd type="none" w="med" len="med"/>
                      <a:tailEnd type="none" w="med" len="med"/>
                    </a:lnR>
                    <a:lnT w="38100" cmpd="sng">
                      <a:noFill/>
                    </a:lnT>
                    <a:lnB w="12700" cap="flat" cmpd="sng" algn="ctr">
                      <a:solidFill>
                        <a:schemeClr val="accent6"/>
                      </a:solidFill>
                      <a:prstDash val="dot"/>
                      <a:round/>
                      <a:headEnd type="none" w="med" len="med"/>
                      <a:tailEnd type="none" w="med" len="med"/>
                    </a:lnB>
                    <a:noFill/>
                  </a:tcPr>
                </a:tc>
                <a:tc>
                  <a:txBody>
                    <a:bodyPr/>
                    <a:lstStyle/>
                    <a:p>
                      <a:pPr algn="ctr"/>
                      <a:r>
                        <a:rPr lang="en-US" sz="1400" dirty="0"/>
                        <a:t>Class flag or heat number</a:t>
                      </a:r>
                    </a:p>
                  </a:txBody>
                  <a:tcPr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38100" cmpd="sng">
                      <a:noFill/>
                    </a:lnT>
                    <a:lnB w="12700" cap="flat" cmpd="sng" algn="ctr">
                      <a:solidFill>
                        <a:schemeClr val="accent6"/>
                      </a:solidFill>
                      <a:prstDash val="dot"/>
                      <a:round/>
                      <a:headEnd type="none" w="med" len="med"/>
                      <a:tailEnd type="none" w="med" len="med"/>
                    </a:lnB>
                    <a:noFill/>
                  </a:tcPr>
                </a:tc>
                <a:tc>
                  <a:txBody>
                    <a:bodyPr/>
                    <a:lstStyle/>
                    <a:p>
                      <a:pPr algn="ctr"/>
                      <a:r>
                        <a:rPr lang="en-US" sz="1400" dirty="0"/>
                        <a:t>One</a:t>
                      </a:r>
                    </a:p>
                  </a:txBody>
                  <a:tcPr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38100" cmpd="sng">
                      <a:noFill/>
                    </a:lnT>
                    <a:lnB w="12700" cap="flat" cmpd="sng" algn="ctr">
                      <a:solidFill>
                        <a:schemeClr val="accent6"/>
                      </a:solidFill>
                      <a:prstDash val="dot"/>
                      <a:round/>
                      <a:headEnd type="none" w="med" len="med"/>
                      <a:tailEnd type="none" w="med" len="med"/>
                    </a:lnB>
                    <a:noFill/>
                  </a:tcPr>
                </a:tc>
                <a:tc>
                  <a:txBody>
                    <a:bodyPr/>
                    <a:lstStyle/>
                    <a:p>
                      <a:pPr algn="ctr"/>
                      <a:r>
                        <a:rPr lang="en-US" sz="1400" dirty="0"/>
                        <a:t>Attention signal</a:t>
                      </a:r>
                    </a:p>
                  </a:txBody>
                  <a:tcPr anchor="ctr">
                    <a:lnL w="12700" cap="flat" cmpd="sng" algn="ctr">
                      <a:noFill/>
                      <a:prstDash val="dot"/>
                      <a:round/>
                      <a:headEnd type="none" w="med" len="med"/>
                      <a:tailEnd type="none" w="med" len="med"/>
                    </a:lnL>
                    <a:lnT w="38100" cmpd="sng">
                      <a:noFill/>
                    </a:lnT>
                    <a:lnB w="12700" cap="flat" cmpd="sng" algn="ctr">
                      <a:solidFill>
                        <a:schemeClr val="accent6"/>
                      </a:solidFill>
                      <a:prstDash val="dot"/>
                      <a:round/>
                      <a:headEnd type="none" w="med" len="med"/>
                      <a:tailEnd type="none" w="med" len="med"/>
                    </a:lnB>
                    <a:noFill/>
                  </a:tcPr>
                </a:tc>
                <a:extLst>
                  <a:ext uri="{0D108BD9-81ED-4DB2-BD59-A6C34878D82A}">
                    <a16:rowId xmlns:a16="http://schemas.microsoft.com/office/drawing/2014/main" val="4114923461"/>
                  </a:ext>
                </a:extLst>
              </a:tr>
              <a:tr h="370840">
                <a:tc>
                  <a:txBody>
                    <a:bodyPr/>
                    <a:lstStyle/>
                    <a:p>
                      <a:pPr algn="ctr"/>
                      <a:r>
                        <a:rPr lang="en-US" sz="1400" dirty="0"/>
                        <a:t>2</a:t>
                      </a:r>
                    </a:p>
                  </a:txBody>
                  <a:tcPr anchor="ctr">
                    <a:lnR w="12700" cap="flat" cmpd="sng" algn="ctr">
                      <a:noFill/>
                      <a:prstDash val="dot"/>
                      <a:round/>
                      <a:headEnd type="none" w="med" len="med"/>
                      <a:tailEnd type="none" w="med" len="med"/>
                    </a:lnR>
                    <a:lnT w="12700" cap="flat" cmpd="sng" algn="ctr">
                      <a:solidFill>
                        <a:schemeClr val="accent6"/>
                      </a:solidFill>
                      <a:prstDash val="dot"/>
                      <a:round/>
                      <a:headEnd type="none" w="med" len="med"/>
                      <a:tailEnd type="none" w="med" len="med"/>
                    </a:lnT>
                    <a:lnB w="12700" cap="flat" cmpd="sng" algn="ctr">
                      <a:solidFill>
                        <a:schemeClr val="accent6"/>
                      </a:solidFill>
                      <a:prstDash val="dot"/>
                      <a:round/>
                      <a:headEnd type="none" w="med" len="med"/>
                      <a:tailEnd type="none" w="med" len="med"/>
                    </a:lnB>
                    <a:noFill/>
                  </a:tcPr>
                </a:tc>
                <a:tc>
                  <a:txBody>
                    <a:bodyPr/>
                    <a:lstStyle/>
                    <a:p>
                      <a:pPr algn="ctr"/>
                      <a:r>
                        <a:rPr lang="en-US" sz="1400" dirty="0"/>
                        <a:t>Red flag, </a:t>
                      </a:r>
                      <a:br>
                        <a:rPr lang="en-US" sz="1400" dirty="0"/>
                      </a:br>
                      <a:r>
                        <a:rPr lang="en-US" sz="1400" dirty="0"/>
                        <a:t>attention signal removed</a:t>
                      </a:r>
                    </a:p>
                  </a:txBody>
                  <a:tcPr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accent6"/>
                      </a:solidFill>
                      <a:prstDash val="dot"/>
                      <a:round/>
                      <a:headEnd type="none" w="med" len="med"/>
                      <a:tailEnd type="none" w="med" len="med"/>
                    </a:lnT>
                    <a:lnB w="12700" cap="flat" cmpd="sng" algn="ctr">
                      <a:solidFill>
                        <a:schemeClr val="accent6"/>
                      </a:solidFill>
                      <a:prstDash val="dot"/>
                      <a:round/>
                      <a:headEnd type="none" w="med" len="med"/>
                      <a:tailEnd type="none" w="med" len="med"/>
                    </a:lnB>
                    <a:noFill/>
                  </a:tcPr>
                </a:tc>
                <a:tc>
                  <a:txBody>
                    <a:bodyPr/>
                    <a:lstStyle/>
                    <a:p>
                      <a:pPr algn="ctr"/>
                      <a:r>
                        <a:rPr lang="en-US" sz="1400" dirty="0"/>
                        <a:t>One</a:t>
                      </a:r>
                    </a:p>
                  </a:txBody>
                  <a:tcPr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accent6"/>
                      </a:solidFill>
                      <a:prstDash val="dot"/>
                      <a:round/>
                      <a:headEnd type="none" w="med" len="med"/>
                      <a:tailEnd type="none" w="med" len="med"/>
                    </a:lnT>
                    <a:lnB w="12700" cap="flat" cmpd="sng" algn="ctr">
                      <a:solidFill>
                        <a:schemeClr val="accent6"/>
                      </a:solidFill>
                      <a:prstDash val="dot"/>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Warning signal</a:t>
                      </a:r>
                    </a:p>
                  </a:txBody>
                  <a:tcPr anchor="ctr">
                    <a:lnL w="12700" cap="flat" cmpd="sng" algn="ctr">
                      <a:noFill/>
                      <a:prstDash val="dot"/>
                      <a:round/>
                      <a:headEnd type="none" w="med" len="med"/>
                      <a:tailEnd type="none" w="med" len="med"/>
                    </a:lnL>
                    <a:lnT w="12700" cap="flat" cmpd="sng" algn="ctr">
                      <a:solidFill>
                        <a:schemeClr val="accent6"/>
                      </a:solidFill>
                      <a:prstDash val="dot"/>
                      <a:round/>
                      <a:headEnd type="none" w="med" len="med"/>
                      <a:tailEnd type="none" w="med" len="med"/>
                    </a:lnT>
                    <a:lnB w="12700" cap="flat" cmpd="sng" algn="ctr">
                      <a:solidFill>
                        <a:schemeClr val="accent6"/>
                      </a:solidFill>
                      <a:prstDash val="dot"/>
                      <a:round/>
                      <a:headEnd type="none" w="med" len="med"/>
                      <a:tailEnd type="none" w="med" len="med"/>
                    </a:lnB>
                    <a:noFill/>
                  </a:tcPr>
                </a:tc>
                <a:extLst>
                  <a:ext uri="{0D108BD9-81ED-4DB2-BD59-A6C34878D82A}">
                    <a16:rowId xmlns:a16="http://schemas.microsoft.com/office/drawing/2014/main" val="2607423641"/>
                  </a:ext>
                </a:extLst>
              </a:tr>
              <a:tr h="370840">
                <a:tc>
                  <a:txBody>
                    <a:bodyPr/>
                    <a:lstStyle/>
                    <a:p>
                      <a:pPr algn="ctr"/>
                      <a:r>
                        <a:rPr lang="en-US" sz="1400" dirty="0"/>
                        <a:t>1</a:t>
                      </a:r>
                    </a:p>
                  </a:txBody>
                  <a:tcPr anchor="ctr">
                    <a:lnR w="12700" cap="flat" cmpd="sng" algn="ctr">
                      <a:noFill/>
                      <a:prstDash val="dot"/>
                      <a:round/>
                      <a:headEnd type="none" w="med" len="med"/>
                      <a:tailEnd type="none" w="med" len="med"/>
                    </a:lnR>
                    <a:lnT w="12700" cap="flat" cmpd="sng" algn="ctr">
                      <a:solidFill>
                        <a:schemeClr val="accent6"/>
                      </a:solidFill>
                      <a:prstDash val="dot"/>
                      <a:round/>
                      <a:headEnd type="none" w="med" len="med"/>
                      <a:tailEnd type="none" w="med" len="med"/>
                    </a:lnT>
                    <a:lnB w="12700" cap="flat" cmpd="sng" algn="ctr">
                      <a:solidFill>
                        <a:schemeClr val="accent6"/>
                      </a:solidFill>
                      <a:prstDash val="dot"/>
                      <a:round/>
                      <a:headEnd type="none" w="med" len="med"/>
                      <a:tailEnd type="none" w="med" len="med"/>
                    </a:lnB>
                    <a:noFill/>
                  </a:tcPr>
                </a:tc>
                <a:tc>
                  <a:txBody>
                    <a:bodyPr/>
                    <a:lstStyle/>
                    <a:p>
                      <a:pPr algn="ctr"/>
                      <a:r>
                        <a:rPr lang="en-US" sz="1400" dirty="0"/>
                        <a:t>Yellow flag, Red flag removed</a:t>
                      </a:r>
                    </a:p>
                  </a:txBody>
                  <a:tcPr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accent6"/>
                      </a:solidFill>
                      <a:prstDash val="dot"/>
                      <a:round/>
                      <a:headEnd type="none" w="med" len="med"/>
                      <a:tailEnd type="none" w="med" len="med"/>
                    </a:lnT>
                    <a:lnB w="12700" cap="flat" cmpd="sng" algn="ctr">
                      <a:solidFill>
                        <a:schemeClr val="accent6"/>
                      </a:solidFill>
                      <a:prstDash val="dot"/>
                      <a:round/>
                      <a:headEnd type="none" w="med" len="med"/>
                      <a:tailEnd type="none" w="med" len="med"/>
                    </a:lnB>
                    <a:noFill/>
                  </a:tcPr>
                </a:tc>
                <a:tc>
                  <a:txBody>
                    <a:bodyPr/>
                    <a:lstStyle/>
                    <a:p>
                      <a:pPr algn="ctr"/>
                      <a:r>
                        <a:rPr lang="en-US" sz="1400" dirty="0"/>
                        <a:t>One</a:t>
                      </a:r>
                    </a:p>
                  </a:txBody>
                  <a:tcPr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accent6"/>
                      </a:solidFill>
                      <a:prstDash val="dot"/>
                      <a:round/>
                      <a:headEnd type="none" w="med" len="med"/>
                      <a:tailEnd type="none" w="med" len="med"/>
                    </a:lnT>
                    <a:lnB w="12700" cap="flat" cmpd="sng" algn="ctr">
                      <a:solidFill>
                        <a:schemeClr val="accent6"/>
                      </a:solidFill>
                      <a:prstDash val="dot"/>
                      <a:round/>
                      <a:headEnd type="none" w="med" len="med"/>
                      <a:tailEnd type="none" w="med" len="med"/>
                    </a:lnB>
                    <a:noFill/>
                  </a:tcPr>
                </a:tc>
                <a:tc>
                  <a:txBody>
                    <a:bodyPr/>
                    <a:lstStyle/>
                    <a:p>
                      <a:pPr algn="ctr"/>
                      <a:r>
                        <a:rPr lang="en-US" sz="1400" dirty="0"/>
                        <a:t>Preparatory signal</a:t>
                      </a:r>
                    </a:p>
                  </a:txBody>
                  <a:tcPr anchor="ctr">
                    <a:lnL w="12700" cap="flat" cmpd="sng" algn="ctr">
                      <a:noFill/>
                      <a:prstDash val="dot"/>
                      <a:round/>
                      <a:headEnd type="none" w="med" len="med"/>
                      <a:tailEnd type="none" w="med" len="med"/>
                    </a:lnL>
                    <a:lnT w="12700" cap="flat" cmpd="sng" algn="ctr">
                      <a:solidFill>
                        <a:schemeClr val="accent6"/>
                      </a:solidFill>
                      <a:prstDash val="dot"/>
                      <a:round/>
                      <a:headEnd type="none" w="med" len="med"/>
                      <a:tailEnd type="none" w="med" len="med"/>
                    </a:lnT>
                    <a:lnB w="12700" cap="flat" cmpd="sng" algn="ctr">
                      <a:solidFill>
                        <a:schemeClr val="accent6"/>
                      </a:solidFill>
                      <a:prstDash val="dot"/>
                      <a:round/>
                      <a:headEnd type="none" w="med" len="med"/>
                      <a:tailEnd type="none" w="med" len="med"/>
                    </a:lnB>
                    <a:noFill/>
                  </a:tcPr>
                </a:tc>
                <a:extLst>
                  <a:ext uri="{0D108BD9-81ED-4DB2-BD59-A6C34878D82A}">
                    <a16:rowId xmlns:a16="http://schemas.microsoft.com/office/drawing/2014/main" val="837774440"/>
                  </a:ext>
                </a:extLst>
              </a:tr>
              <a:tr h="370840">
                <a:tc>
                  <a:txBody>
                    <a:bodyPr/>
                    <a:lstStyle/>
                    <a:p>
                      <a:pPr algn="ctr"/>
                      <a:r>
                        <a:rPr lang="en-US" sz="1400" dirty="0"/>
                        <a:t>1/2</a:t>
                      </a:r>
                    </a:p>
                  </a:txBody>
                  <a:tcPr anchor="ctr">
                    <a:lnR w="12700" cap="flat" cmpd="sng" algn="ctr">
                      <a:noFill/>
                      <a:prstDash val="dot"/>
                      <a:round/>
                      <a:headEnd type="none" w="med" len="med"/>
                      <a:tailEnd type="none" w="med" len="med"/>
                    </a:lnR>
                    <a:lnT w="12700" cap="flat" cmpd="sng" algn="ctr">
                      <a:solidFill>
                        <a:schemeClr val="accent6"/>
                      </a:solidFill>
                      <a:prstDash val="dot"/>
                      <a:round/>
                      <a:headEnd type="none" w="med" len="med"/>
                      <a:tailEnd type="none" w="med" len="med"/>
                    </a:lnT>
                    <a:lnB w="12700" cap="flat" cmpd="sng" algn="ctr">
                      <a:solidFill>
                        <a:schemeClr val="accent6"/>
                      </a:solidFill>
                      <a:prstDash val="dot"/>
                      <a:round/>
                      <a:headEnd type="none" w="med" len="med"/>
                      <a:tailEnd type="none" w="med" len="med"/>
                    </a:lnB>
                    <a:noFill/>
                  </a:tcPr>
                </a:tc>
                <a:tc>
                  <a:txBody>
                    <a:bodyPr/>
                    <a:lstStyle/>
                    <a:p>
                      <a:pPr algn="ctr"/>
                      <a:r>
                        <a:rPr lang="en-US" sz="1400" dirty="0"/>
                        <a:t>Yellow flag removed</a:t>
                      </a:r>
                    </a:p>
                  </a:txBody>
                  <a:tcPr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accent6"/>
                      </a:solidFill>
                      <a:prstDash val="dot"/>
                      <a:round/>
                      <a:headEnd type="none" w="med" len="med"/>
                      <a:tailEnd type="none" w="med" len="med"/>
                    </a:lnT>
                    <a:lnB w="12700" cap="flat" cmpd="sng" algn="ctr">
                      <a:solidFill>
                        <a:schemeClr val="accent6"/>
                      </a:solidFill>
                      <a:prstDash val="dot"/>
                      <a:round/>
                      <a:headEnd type="none" w="med" len="med"/>
                      <a:tailEnd type="none" w="med" len="med"/>
                    </a:lnB>
                    <a:noFill/>
                  </a:tcPr>
                </a:tc>
                <a:tc>
                  <a:txBody>
                    <a:bodyPr/>
                    <a:lstStyle/>
                    <a:p>
                      <a:pPr algn="ctr"/>
                      <a:endParaRPr lang="en-US" sz="1400" dirty="0"/>
                    </a:p>
                  </a:txBody>
                  <a:tcPr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accent6"/>
                      </a:solidFill>
                      <a:prstDash val="dot"/>
                      <a:round/>
                      <a:headEnd type="none" w="med" len="med"/>
                      <a:tailEnd type="none" w="med" len="med"/>
                    </a:lnT>
                    <a:lnB w="12700" cap="flat" cmpd="sng" algn="ctr">
                      <a:solidFill>
                        <a:schemeClr val="accent6"/>
                      </a:solidFill>
                      <a:prstDash val="dot"/>
                      <a:round/>
                      <a:headEnd type="none" w="med" len="med"/>
                      <a:tailEnd type="none" w="med" len="med"/>
                    </a:lnB>
                    <a:noFill/>
                  </a:tcPr>
                </a:tc>
                <a:tc>
                  <a:txBody>
                    <a:bodyPr/>
                    <a:lstStyle/>
                    <a:p>
                      <a:pPr algn="ctr"/>
                      <a:r>
                        <a:rPr lang="en-US" sz="1400" dirty="0"/>
                        <a:t>30 seconds</a:t>
                      </a:r>
                    </a:p>
                  </a:txBody>
                  <a:tcPr anchor="ctr">
                    <a:lnL w="12700" cap="flat" cmpd="sng" algn="ctr">
                      <a:noFill/>
                      <a:prstDash val="dot"/>
                      <a:round/>
                      <a:headEnd type="none" w="med" len="med"/>
                      <a:tailEnd type="none" w="med" len="med"/>
                    </a:lnL>
                    <a:lnT w="12700" cap="flat" cmpd="sng" algn="ctr">
                      <a:solidFill>
                        <a:schemeClr val="accent6"/>
                      </a:solidFill>
                      <a:prstDash val="dot"/>
                      <a:round/>
                      <a:headEnd type="none" w="med" len="med"/>
                      <a:tailEnd type="none" w="med" len="med"/>
                    </a:lnT>
                    <a:lnB w="12700" cap="flat" cmpd="sng" algn="ctr">
                      <a:solidFill>
                        <a:schemeClr val="accent6"/>
                      </a:solidFill>
                      <a:prstDash val="dot"/>
                      <a:round/>
                      <a:headEnd type="none" w="med" len="med"/>
                      <a:tailEnd type="none" w="med" len="med"/>
                    </a:lnB>
                    <a:noFill/>
                  </a:tcPr>
                </a:tc>
                <a:extLst>
                  <a:ext uri="{0D108BD9-81ED-4DB2-BD59-A6C34878D82A}">
                    <a16:rowId xmlns:a16="http://schemas.microsoft.com/office/drawing/2014/main" val="2315319187"/>
                  </a:ext>
                </a:extLst>
              </a:tr>
              <a:tr h="370840">
                <a:tc>
                  <a:txBody>
                    <a:bodyPr/>
                    <a:lstStyle/>
                    <a:p>
                      <a:pPr algn="ctr"/>
                      <a:r>
                        <a:rPr lang="en-US" sz="1400" dirty="0"/>
                        <a:t>0</a:t>
                      </a:r>
                    </a:p>
                  </a:txBody>
                  <a:tcPr anchor="ctr">
                    <a:lnR w="12700" cap="flat" cmpd="sng" algn="ctr">
                      <a:noFill/>
                      <a:prstDash val="dot"/>
                      <a:round/>
                      <a:headEnd type="none" w="med" len="med"/>
                      <a:tailEnd type="none" w="med" len="med"/>
                    </a:lnR>
                    <a:lnT w="12700" cap="flat" cmpd="sng" algn="ctr">
                      <a:solidFill>
                        <a:schemeClr val="accent6"/>
                      </a:solidFill>
                      <a:prstDash val="dot"/>
                      <a:round/>
                      <a:headEnd type="none" w="med" len="med"/>
                      <a:tailEnd type="none" w="med" len="med"/>
                    </a:lnT>
                    <a:noFill/>
                  </a:tcPr>
                </a:tc>
                <a:tc>
                  <a:txBody>
                    <a:bodyPr/>
                    <a:lstStyle/>
                    <a:p>
                      <a:pPr algn="ctr"/>
                      <a:r>
                        <a:rPr lang="en-US" sz="1400" dirty="0"/>
                        <a:t>Green flag</a:t>
                      </a:r>
                    </a:p>
                  </a:txBody>
                  <a:tcPr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accent6"/>
                      </a:solidFill>
                      <a:prstDash val="dot"/>
                      <a:round/>
                      <a:headEnd type="none" w="med" len="med"/>
                      <a:tailEnd type="none" w="med" len="med"/>
                    </a:lnT>
                    <a:noFill/>
                  </a:tcPr>
                </a:tc>
                <a:tc>
                  <a:txBody>
                    <a:bodyPr/>
                    <a:lstStyle/>
                    <a:p>
                      <a:pPr algn="ctr"/>
                      <a:r>
                        <a:rPr lang="en-US" sz="1400" dirty="0"/>
                        <a:t>One</a:t>
                      </a:r>
                    </a:p>
                  </a:txBody>
                  <a:tcPr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accent6"/>
                      </a:solidFill>
                      <a:prstDash val="dot"/>
                      <a:round/>
                      <a:headEnd type="none" w="med" len="med"/>
                      <a:tailEnd type="none" w="med" len="med"/>
                    </a:lnT>
                    <a:noFill/>
                  </a:tcPr>
                </a:tc>
                <a:tc>
                  <a:txBody>
                    <a:bodyPr/>
                    <a:lstStyle/>
                    <a:p>
                      <a:pPr algn="ctr"/>
                      <a:r>
                        <a:rPr lang="en-US" sz="1400" dirty="0"/>
                        <a:t>Starting signal</a:t>
                      </a:r>
                    </a:p>
                  </a:txBody>
                  <a:tcPr anchor="ctr">
                    <a:lnL w="12700" cap="flat" cmpd="sng" algn="ctr">
                      <a:noFill/>
                      <a:prstDash val="dot"/>
                      <a:round/>
                      <a:headEnd type="none" w="med" len="med"/>
                      <a:tailEnd type="none" w="med" len="med"/>
                    </a:lnL>
                    <a:lnT w="12700" cap="flat" cmpd="sng" algn="ctr">
                      <a:solidFill>
                        <a:schemeClr val="accent6"/>
                      </a:solidFill>
                      <a:prstDash val="dot"/>
                      <a:round/>
                      <a:headEnd type="none" w="med" len="med"/>
                      <a:tailEnd type="none" w="med" len="med"/>
                    </a:lnT>
                    <a:noFill/>
                  </a:tcPr>
                </a:tc>
                <a:extLst>
                  <a:ext uri="{0D108BD9-81ED-4DB2-BD59-A6C34878D82A}">
                    <a16:rowId xmlns:a16="http://schemas.microsoft.com/office/drawing/2014/main" val="2916723312"/>
                  </a:ext>
                </a:extLst>
              </a:tr>
            </a:tbl>
          </a:graphicData>
        </a:graphic>
      </p:graphicFrame>
      <p:sp>
        <p:nvSpPr>
          <p:cNvPr id="12" name="Rectangle 11">
            <a:extLst>
              <a:ext uri="{FF2B5EF4-FFF2-40B4-BE49-F238E27FC236}">
                <a16:creationId xmlns:a16="http://schemas.microsoft.com/office/drawing/2014/main" id="{5447BF5A-53B9-D04D-A33F-159843E4DA0F}"/>
              </a:ext>
            </a:extLst>
          </p:cNvPr>
          <p:cNvSpPr/>
          <p:nvPr/>
        </p:nvSpPr>
        <p:spPr>
          <a:xfrm>
            <a:off x="5382517" y="5235521"/>
            <a:ext cx="360040" cy="210733"/>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30BCE0D-8B9D-9049-9240-5224B0DD2C27}"/>
              </a:ext>
            </a:extLst>
          </p:cNvPr>
          <p:cNvSpPr/>
          <p:nvPr/>
        </p:nvSpPr>
        <p:spPr>
          <a:xfrm>
            <a:off x="5382517" y="5664914"/>
            <a:ext cx="360040" cy="210733"/>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63E694C-A747-174A-BFBB-8EBE2101F422}"/>
              </a:ext>
            </a:extLst>
          </p:cNvPr>
          <p:cNvSpPr/>
          <p:nvPr/>
        </p:nvSpPr>
        <p:spPr>
          <a:xfrm>
            <a:off x="5382517" y="6413794"/>
            <a:ext cx="360040" cy="210733"/>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7420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1E8308-9A34-7346-9500-7C25915119BD}"/>
              </a:ext>
            </a:extLst>
          </p:cNvPr>
          <p:cNvSpPr>
            <a:spLocks noGrp="1"/>
          </p:cNvSpPr>
          <p:nvPr>
            <p:ph sz="quarter" idx="4"/>
          </p:nvPr>
        </p:nvSpPr>
        <p:spPr>
          <a:xfrm>
            <a:off x="836610" y="2546470"/>
            <a:ext cx="8894688" cy="3526684"/>
          </a:xfrm>
        </p:spPr>
        <p:txBody>
          <a:bodyPr spcCol="288000">
            <a:noAutofit/>
          </a:bodyPr>
          <a:lstStyle/>
          <a:p>
            <a:r>
              <a:rPr lang="en-US" b="1" dirty="0"/>
              <a:t>Rule 26 is changed to:</a:t>
            </a:r>
          </a:p>
          <a:p>
            <a:pPr>
              <a:spcAft>
                <a:spcPts val="600"/>
              </a:spcAft>
            </a:pPr>
            <a:r>
              <a:rPr lang="en-US" u="sng" dirty="0"/>
              <a:t>B3.26.3 System 3 (for </a:t>
            </a:r>
            <a:r>
              <a:rPr lang="en-US" b="1" u="sng" dirty="0"/>
              <a:t>Beach Starts</a:t>
            </a:r>
            <a:r>
              <a:rPr lang="en-US" u="sng" dirty="0"/>
              <a:t>)</a:t>
            </a:r>
          </a:p>
          <a:p>
            <a:pPr marL="457200" indent="-457200">
              <a:spcAft>
                <a:spcPts val="600"/>
              </a:spcAft>
              <a:buFont typeface="+mj-lt"/>
              <a:buAutoNum type="alphaLcParenR"/>
            </a:pPr>
            <a:r>
              <a:rPr lang="en-US" dirty="0"/>
              <a:t>When the starting line is on the beach, or so close to the beach that the competitor must stand in the water to </a:t>
            </a:r>
            <a:r>
              <a:rPr lang="en-US" i="1" dirty="0"/>
              <a:t>start</a:t>
            </a:r>
            <a:r>
              <a:rPr lang="en-US" dirty="0"/>
              <a:t>, the start is a beach start. </a:t>
            </a:r>
          </a:p>
          <a:p>
            <a:pPr marL="457200" indent="-457200">
              <a:spcAft>
                <a:spcPts val="600"/>
              </a:spcAft>
              <a:buFont typeface="+mj-lt"/>
              <a:buAutoNum type="alphaLcParenR"/>
            </a:pPr>
            <a:r>
              <a:rPr lang="en-US" dirty="0"/>
              <a:t>The starting stations shall be numbered so that station 1 is the most windward one. Unless the sailing instructions specify some </a:t>
            </a:r>
            <a:br>
              <a:rPr lang="en-US" dirty="0"/>
            </a:br>
            <a:r>
              <a:rPr lang="en-US" dirty="0"/>
              <a:t>other system, a board’s starting station shall be determined </a:t>
            </a:r>
          </a:p>
          <a:p>
            <a:pPr marL="914400" lvl="1" indent="-457200">
              <a:spcAft>
                <a:spcPts val="600"/>
              </a:spcAft>
              <a:buFont typeface="+mj-lt"/>
              <a:buAutoNum type="arabicParenR"/>
            </a:pPr>
            <a:r>
              <a:rPr lang="en-US" dirty="0"/>
              <a:t>by ranking </a:t>
            </a:r>
            <a:r>
              <a:rPr lang="en-US" sz="1600" dirty="0"/>
              <a:t>(the highest ranked board on station 1, the next highest on station 2, and so on)</a:t>
            </a:r>
            <a:r>
              <a:rPr lang="en-US" dirty="0"/>
              <a:t>, or </a:t>
            </a:r>
          </a:p>
          <a:p>
            <a:pPr marL="914400" lvl="1" indent="-457200">
              <a:spcAft>
                <a:spcPts val="600"/>
              </a:spcAft>
              <a:buFont typeface="+mj-lt"/>
              <a:buAutoNum type="arabicParenR"/>
            </a:pPr>
            <a:r>
              <a:rPr lang="en-US" dirty="0"/>
              <a:t>by draw.</a:t>
            </a:r>
          </a:p>
        </p:txBody>
      </p:sp>
      <p:sp>
        <p:nvSpPr>
          <p:cNvPr id="3" name="Slide Number Placeholder 2">
            <a:extLst>
              <a:ext uri="{FF2B5EF4-FFF2-40B4-BE49-F238E27FC236}">
                <a16:creationId xmlns:a16="http://schemas.microsoft.com/office/drawing/2014/main" id="{26E449FB-EA49-7A40-A25A-EF33B0B2CE64}"/>
              </a:ext>
            </a:extLst>
          </p:cNvPr>
          <p:cNvSpPr>
            <a:spLocks noGrp="1"/>
          </p:cNvSpPr>
          <p:nvPr>
            <p:ph type="sldNum" sz="quarter" idx="12"/>
          </p:nvPr>
        </p:nvSpPr>
        <p:spPr/>
        <p:txBody>
          <a:bodyPr/>
          <a:lstStyle/>
          <a:p>
            <a:fld id="{598FF643-AAF0-E84C-B6E6-938C25B5ED9A}" type="slidenum">
              <a:rPr lang="en-US" smtClean="0"/>
              <a:pPr/>
              <a:t>22</a:t>
            </a:fld>
            <a:endParaRPr lang="en-US" dirty="0"/>
          </a:p>
        </p:txBody>
      </p:sp>
      <p:sp>
        <p:nvSpPr>
          <p:cNvPr id="4" name="Title 3">
            <a:extLst>
              <a:ext uri="{FF2B5EF4-FFF2-40B4-BE49-F238E27FC236}">
                <a16:creationId xmlns:a16="http://schemas.microsoft.com/office/drawing/2014/main" id="{EFC34FCF-8F0A-7045-9E5C-C1B61373405E}"/>
              </a:ext>
            </a:extLst>
          </p:cNvPr>
          <p:cNvSpPr>
            <a:spLocks noGrp="1"/>
          </p:cNvSpPr>
          <p:nvPr>
            <p:ph type="title"/>
          </p:nvPr>
        </p:nvSpPr>
        <p:spPr/>
        <p:txBody>
          <a:bodyPr/>
          <a:lstStyle/>
          <a:p>
            <a:r>
              <a:rPr lang="en-US" dirty="0"/>
              <a:t>Windsurfing Fleet Racing Rules</a:t>
            </a:r>
          </a:p>
        </p:txBody>
      </p:sp>
      <p:sp>
        <p:nvSpPr>
          <p:cNvPr id="5" name="Text Placeholder 4">
            <a:extLst>
              <a:ext uri="{FF2B5EF4-FFF2-40B4-BE49-F238E27FC236}">
                <a16:creationId xmlns:a16="http://schemas.microsoft.com/office/drawing/2014/main" id="{2FAD7D45-0F52-C545-A439-3A80444E6EE9}"/>
              </a:ext>
            </a:extLst>
          </p:cNvPr>
          <p:cNvSpPr>
            <a:spLocks noGrp="1"/>
          </p:cNvSpPr>
          <p:nvPr>
            <p:ph type="body" sz="quarter" idx="13"/>
          </p:nvPr>
        </p:nvSpPr>
        <p:spPr>
          <a:xfrm>
            <a:off x="836650" y="1925913"/>
            <a:ext cx="8653308" cy="725487"/>
          </a:xfrm>
        </p:spPr>
        <p:txBody>
          <a:bodyPr/>
          <a:lstStyle/>
          <a:p>
            <a:r>
              <a:rPr lang="en-US" dirty="0"/>
              <a:t>RRS B26 Starting Races</a:t>
            </a:r>
          </a:p>
        </p:txBody>
      </p:sp>
      <p:sp>
        <p:nvSpPr>
          <p:cNvPr id="6" name="Text Placeholder 5">
            <a:extLst>
              <a:ext uri="{FF2B5EF4-FFF2-40B4-BE49-F238E27FC236}">
                <a16:creationId xmlns:a16="http://schemas.microsoft.com/office/drawing/2014/main" id="{E48C6531-4177-9A48-8935-FA5A4631E862}"/>
              </a:ext>
            </a:extLst>
          </p:cNvPr>
          <p:cNvSpPr>
            <a:spLocks noGrp="1"/>
          </p:cNvSpPr>
          <p:nvPr>
            <p:ph type="body" sz="quarter" idx="15"/>
          </p:nvPr>
        </p:nvSpPr>
        <p:spPr/>
        <p:txBody>
          <a:bodyPr/>
          <a:lstStyle/>
          <a:p>
            <a:r>
              <a:rPr lang="en-US" dirty="0"/>
              <a:t>B3 Changes to the rules of Part 3</a:t>
            </a:r>
          </a:p>
          <a:p>
            <a:endParaRPr lang="en-US" dirty="0"/>
          </a:p>
        </p:txBody>
      </p:sp>
    </p:spTree>
    <p:extLst>
      <p:ext uri="{BB962C8B-B14F-4D97-AF65-F5344CB8AC3E}">
        <p14:creationId xmlns:p14="http://schemas.microsoft.com/office/powerpoint/2010/main" val="4126188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1E8308-9A34-7346-9500-7C25915119BD}"/>
              </a:ext>
            </a:extLst>
          </p:cNvPr>
          <p:cNvSpPr>
            <a:spLocks noGrp="1"/>
          </p:cNvSpPr>
          <p:nvPr>
            <p:ph sz="quarter" idx="4"/>
          </p:nvPr>
        </p:nvSpPr>
        <p:spPr>
          <a:xfrm>
            <a:off x="836610" y="2561460"/>
            <a:ext cx="9006200" cy="3620464"/>
          </a:xfrm>
        </p:spPr>
        <p:txBody>
          <a:bodyPr spcCol="288000">
            <a:noAutofit/>
          </a:bodyPr>
          <a:lstStyle/>
          <a:p>
            <a:r>
              <a:rPr lang="en-US" b="1" dirty="0"/>
              <a:t>Rule 26 is changed to:</a:t>
            </a:r>
          </a:p>
          <a:p>
            <a:pPr>
              <a:spcAft>
                <a:spcPts val="600"/>
              </a:spcAft>
            </a:pPr>
            <a:r>
              <a:rPr lang="en-US" u="sng" dirty="0"/>
              <a:t>B3.26.3 System 3 (for </a:t>
            </a:r>
            <a:r>
              <a:rPr lang="en-US" b="1" u="sng" dirty="0"/>
              <a:t>Beach Starts</a:t>
            </a:r>
            <a:r>
              <a:rPr lang="en-US" u="sng" dirty="0"/>
              <a:t>)</a:t>
            </a:r>
          </a:p>
          <a:p>
            <a:pPr marL="457200" indent="-457200">
              <a:spcAft>
                <a:spcPts val="600"/>
              </a:spcAft>
              <a:buFont typeface="+mj-lt"/>
              <a:buAutoNum type="alphaLcParenR" startAt="3"/>
            </a:pPr>
            <a:r>
              <a:rPr lang="en-US" dirty="0"/>
              <a:t>After boards have been called </a:t>
            </a:r>
            <a:br>
              <a:rPr lang="en-US" dirty="0"/>
            </a:br>
            <a:r>
              <a:rPr lang="en-US" dirty="0"/>
              <a:t>to take their positions, the race committee shall make the preparatory signal by displaying </a:t>
            </a:r>
            <a:br>
              <a:rPr lang="en-US" dirty="0"/>
            </a:br>
            <a:r>
              <a:rPr lang="en-US" dirty="0"/>
              <a:t>a red flag with one sound. The starting signal shall be made, </a:t>
            </a:r>
            <a:br>
              <a:rPr lang="en-US" dirty="0"/>
            </a:br>
            <a:r>
              <a:rPr lang="en-US" dirty="0"/>
              <a:t>at any time after the preparatory signal, by removing the red flag with one sound. </a:t>
            </a:r>
            <a:br>
              <a:rPr lang="en-US" dirty="0"/>
            </a:br>
            <a:br>
              <a:rPr lang="en-US" sz="2300" dirty="0"/>
            </a:br>
            <a:endParaRPr lang="en-US" sz="2300" dirty="0"/>
          </a:p>
          <a:p>
            <a:pPr marL="457200" indent="-457200">
              <a:spcAft>
                <a:spcPts val="600"/>
              </a:spcAft>
              <a:buFont typeface="+mj-lt"/>
              <a:buAutoNum type="alphaLcParenR" startAt="3"/>
            </a:pPr>
            <a:r>
              <a:rPr lang="en-US" dirty="0"/>
              <a:t>After the starting signal each board shall take the shortest route from her starting station to the water and then to her sailing position without interfering with other boards. Part 2 rules will apply when both of the competitor’s feet are on the board. </a:t>
            </a:r>
          </a:p>
        </p:txBody>
      </p:sp>
      <p:sp>
        <p:nvSpPr>
          <p:cNvPr id="3" name="Slide Number Placeholder 2">
            <a:extLst>
              <a:ext uri="{FF2B5EF4-FFF2-40B4-BE49-F238E27FC236}">
                <a16:creationId xmlns:a16="http://schemas.microsoft.com/office/drawing/2014/main" id="{26E449FB-EA49-7A40-A25A-EF33B0B2CE64}"/>
              </a:ext>
            </a:extLst>
          </p:cNvPr>
          <p:cNvSpPr>
            <a:spLocks noGrp="1"/>
          </p:cNvSpPr>
          <p:nvPr>
            <p:ph type="sldNum" sz="quarter" idx="12"/>
          </p:nvPr>
        </p:nvSpPr>
        <p:spPr/>
        <p:txBody>
          <a:bodyPr/>
          <a:lstStyle/>
          <a:p>
            <a:fld id="{598FF643-AAF0-E84C-B6E6-938C25B5ED9A}" type="slidenum">
              <a:rPr lang="en-US" smtClean="0"/>
              <a:pPr/>
              <a:t>23</a:t>
            </a:fld>
            <a:endParaRPr lang="en-US" dirty="0"/>
          </a:p>
        </p:txBody>
      </p:sp>
      <p:sp>
        <p:nvSpPr>
          <p:cNvPr id="4" name="Title 3">
            <a:extLst>
              <a:ext uri="{FF2B5EF4-FFF2-40B4-BE49-F238E27FC236}">
                <a16:creationId xmlns:a16="http://schemas.microsoft.com/office/drawing/2014/main" id="{EFC34FCF-8F0A-7045-9E5C-C1B61373405E}"/>
              </a:ext>
            </a:extLst>
          </p:cNvPr>
          <p:cNvSpPr>
            <a:spLocks noGrp="1"/>
          </p:cNvSpPr>
          <p:nvPr>
            <p:ph type="title"/>
          </p:nvPr>
        </p:nvSpPr>
        <p:spPr/>
        <p:txBody>
          <a:bodyPr/>
          <a:lstStyle/>
          <a:p>
            <a:r>
              <a:rPr lang="en-US" dirty="0"/>
              <a:t>Windsurfing Fleet Racing Rules</a:t>
            </a:r>
          </a:p>
        </p:txBody>
      </p:sp>
      <p:sp>
        <p:nvSpPr>
          <p:cNvPr id="5" name="Text Placeholder 4">
            <a:extLst>
              <a:ext uri="{FF2B5EF4-FFF2-40B4-BE49-F238E27FC236}">
                <a16:creationId xmlns:a16="http://schemas.microsoft.com/office/drawing/2014/main" id="{2FAD7D45-0F52-C545-A439-3A80444E6EE9}"/>
              </a:ext>
            </a:extLst>
          </p:cNvPr>
          <p:cNvSpPr>
            <a:spLocks noGrp="1"/>
          </p:cNvSpPr>
          <p:nvPr>
            <p:ph type="body" sz="quarter" idx="13"/>
          </p:nvPr>
        </p:nvSpPr>
        <p:spPr>
          <a:xfrm>
            <a:off x="836650" y="1940903"/>
            <a:ext cx="8653308" cy="725487"/>
          </a:xfrm>
        </p:spPr>
        <p:txBody>
          <a:bodyPr/>
          <a:lstStyle/>
          <a:p>
            <a:r>
              <a:rPr lang="en-US" dirty="0"/>
              <a:t>RRS B26 Starting Races</a:t>
            </a:r>
          </a:p>
        </p:txBody>
      </p:sp>
      <p:sp>
        <p:nvSpPr>
          <p:cNvPr id="6" name="Text Placeholder 5">
            <a:extLst>
              <a:ext uri="{FF2B5EF4-FFF2-40B4-BE49-F238E27FC236}">
                <a16:creationId xmlns:a16="http://schemas.microsoft.com/office/drawing/2014/main" id="{E48C6531-4177-9A48-8935-FA5A4631E862}"/>
              </a:ext>
            </a:extLst>
          </p:cNvPr>
          <p:cNvSpPr>
            <a:spLocks noGrp="1"/>
          </p:cNvSpPr>
          <p:nvPr>
            <p:ph type="body" sz="quarter" idx="15"/>
          </p:nvPr>
        </p:nvSpPr>
        <p:spPr/>
        <p:txBody>
          <a:bodyPr/>
          <a:lstStyle/>
          <a:p>
            <a:r>
              <a:rPr lang="en-US" dirty="0"/>
              <a:t>B3 Changes to the rules of Part 3</a:t>
            </a:r>
          </a:p>
          <a:p>
            <a:endParaRPr lang="en-US" dirty="0"/>
          </a:p>
        </p:txBody>
      </p:sp>
    </p:spTree>
    <p:extLst>
      <p:ext uri="{BB962C8B-B14F-4D97-AF65-F5344CB8AC3E}">
        <p14:creationId xmlns:p14="http://schemas.microsoft.com/office/powerpoint/2010/main" val="3321459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DEB1A2-FD9B-FC43-81C4-B5965ECC4E67}"/>
              </a:ext>
            </a:extLst>
          </p:cNvPr>
          <p:cNvSpPr>
            <a:spLocks noGrp="1"/>
          </p:cNvSpPr>
          <p:nvPr>
            <p:ph sz="quarter" idx="4"/>
          </p:nvPr>
        </p:nvSpPr>
        <p:spPr/>
        <p:txBody>
          <a:bodyPr/>
          <a:lstStyle/>
          <a:p>
            <a:r>
              <a:rPr lang="en-US" dirty="0"/>
              <a:t>Rule 30.2 </a:t>
            </a:r>
            <a:r>
              <a:rPr lang="en-US" sz="1600" dirty="0">
                <a:solidFill>
                  <a:srgbClr val="002060"/>
                </a:solidFill>
              </a:rPr>
              <a:t>(Z Flag Rule) </a:t>
            </a:r>
            <a:r>
              <a:rPr lang="en-US" dirty="0"/>
              <a:t>is </a:t>
            </a:r>
            <a:r>
              <a:rPr lang="en-US" u="sng" dirty="0"/>
              <a:t>deleted</a:t>
            </a:r>
            <a:r>
              <a:rPr lang="en-US" dirty="0"/>
              <a:t>.</a:t>
            </a:r>
          </a:p>
        </p:txBody>
      </p:sp>
      <p:sp>
        <p:nvSpPr>
          <p:cNvPr id="3" name="Slide Number Placeholder 2">
            <a:extLst>
              <a:ext uri="{FF2B5EF4-FFF2-40B4-BE49-F238E27FC236}">
                <a16:creationId xmlns:a16="http://schemas.microsoft.com/office/drawing/2014/main" id="{0AA605FB-F3A9-AD4E-935C-C76A4928982D}"/>
              </a:ext>
            </a:extLst>
          </p:cNvPr>
          <p:cNvSpPr>
            <a:spLocks noGrp="1"/>
          </p:cNvSpPr>
          <p:nvPr>
            <p:ph type="sldNum" sz="quarter" idx="12"/>
          </p:nvPr>
        </p:nvSpPr>
        <p:spPr/>
        <p:txBody>
          <a:bodyPr/>
          <a:lstStyle/>
          <a:p>
            <a:fld id="{598FF643-AAF0-E84C-B6E6-938C25B5ED9A}" type="slidenum">
              <a:rPr lang="en-US" smtClean="0"/>
              <a:pPr/>
              <a:t>24</a:t>
            </a:fld>
            <a:endParaRPr lang="en-US" dirty="0"/>
          </a:p>
        </p:txBody>
      </p:sp>
      <p:sp>
        <p:nvSpPr>
          <p:cNvPr id="4" name="Title 3">
            <a:extLst>
              <a:ext uri="{FF2B5EF4-FFF2-40B4-BE49-F238E27FC236}">
                <a16:creationId xmlns:a16="http://schemas.microsoft.com/office/drawing/2014/main" id="{11E50992-832F-734D-B408-7F200E099D13}"/>
              </a:ext>
            </a:extLst>
          </p:cNvPr>
          <p:cNvSpPr>
            <a:spLocks noGrp="1"/>
          </p:cNvSpPr>
          <p:nvPr>
            <p:ph type="title"/>
          </p:nvPr>
        </p:nvSpPr>
        <p:spPr/>
        <p:txBody>
          <a:bodyPr/>
          <a:lstStyle/>
          <a:p>
            <a:r>
              <a:rPr lang="en-US" dirty="0"/>
              <a:t>Windsurfing Fleet Racing Rules</a:t>
            </a:r>
          </a:p>
        </p:txBody>
      </p:sp>
      <p:sp>
        <p:nvSpPr>
          <p:cNvPr id="5" name="Text Placeholder 4">
            <a:extLst>
              <a:ext uri="{FF2B5EF4-FFF2-40B4-BE49-F238E27FC236}">
                <a16:creationId xmlns:a16="http://schemas.microsoft.com/office/drawing/2014/main" id="{13B958FC-8B62-A749-ACBE-FDD7F20CD96C}"/>
              </a:ext>
            </a:extLst>
          </p:cNvPr>
          <p:cNvSpPr>
            <a:spLocks noGrp="1"/>
          </p:cNvSpPr>
          <p:nvPr>
            <p:ph type="body" sz="quarter" idx="15"/>
          </p:nvPr>
        </p:nvSpPr>
        <p:spPr/>
        <p:txBody>
          <a:bodyPr>
            <a:normAutofit/>
          </a:bodyPr>
          <a:lstStyle/>
          <a:p>
            <a:r>
              <a:rPr lang="en-US" dirty="0"/>
              <a:t>Part 3 Rules deleted</a:t>
            </a:r>
          </a:p>
          <a:p>
            <a:endParaRPr lang="en-US" dirty="0"/>
          </a:p>
        </p:txBody>
      </p:sp>
      <p:pic>
        <p:nvPicPr>
          <p:cNvPr id="9" name="Picture 3" descr="D:\Andrus\1Purjetamine\Seminarid\Joonised\Zulu.png">
            <a:extLst>
              <a:ext uri="{FF2B5EF4-FFF2-40B4-BE49-F238E27FC236}">
                <a16:creationId xmlns:a16="http://schemas.microsoft.com/office/drawing/2014/main" id="{3D4ADDFD-0F30-2B42-AE0C-239E389FC9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8778" y="2965758"/>
            <a:ext cx="1949278" cy="1186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8190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1E8308-9A34-7346-9500-7C25915119BD}"/>
              </a:ext>
            </a:extLst>
          </p:cNvPr>
          <p:cNvSpPr>
            <a:spLocks noGrp="1"/>
          </p:cNvSpPr>
          <p:nvPr>
            <p:ph sz="quarter" idx="4"/>
          </p:nvPr>
        </p:nvSpPr>
        <p:spPr>
          <a:xfrm>
            <a:off x="836610" y="2966190"/>
            <a:ext cx="8651758" cy="3331969"/>
          </a:xfrm>
        </p:spPr>
        <p:txBody>
          <a:bodyPr spcCol="360000">
            <a:noAutofit/>
          </a:bodyPr>
          <a:lstStyle/>
          <a:p>
            <a:r>
              <a:rPr lang="en-US" b="1" dirty="0"/>
              <a:t>Rule 31 is changed as follows</a:t>
            </a:r>
          </a:p>
          <a:p>
            <a:pPr>
              <a:spcAft>
                <a:spcPts val="600"/>
              </a:spcAft>
            </a:pPr>
            <a:r>
              <a:rPr lang="en-US" dirty="0"/>
              <a:t>A board my touch a mark but shall </a:t>
            </a:r>
            <a:r>
              <a:rPr lang="en-US" u="sng" dirty="0"/>
              <a:t>not hold </a:t>
            </a:r>
            <a:r>
              <a:rPr lang="en-US" dirty="0"/>
              <a:t>on to it.</a:t>
            </a:r>
          </a:p>
        </p:txBody>
      </p:sp>
      <p:sp>
        <p:nvSpPr>
          <p:cNvPr id="3" name="Slide Number Placeholder 2">
            <a:extLst>
              <a:ext uri="{FF2B5EF4-FFF2-40B4-BE49-F238E27FC236}">
                <a16:creationId xmlns:a16="http://schemas.microsoft.com/office/drawing/2014/main" id="{26E449FB-EA49-7A40-A25A-EF33B0B2CE64}"/>
              </a:ext>
            </a:extLst>
          </p:cNvPr>
          <p:cNvSpPr>
            <a:spLocks noGrp="1"/>
          </p:cNvSpPr>
          <p:nvPr>
            <p:ph type="sldNum" sz="quarter" idx="12"/>
          </p:nvPr>
        </p:nvSpPr>
        <p:spPr/>
        <p:txBody>
          <a:bodyPr/>
          <a:lstStyle/>
          <a:p>
            <a:fld id="{598FF643-AAF0-E84C-B6E6-938C25B5ED9A}" type="slidenum">
              <a:rPr lang="en-US" smtClean="0"/>
              <a:pPr/>
              <a:t>25</a:t>
            </a:fld>
            <a:endParaRPr lang="en-US" dirty="0"/>
          </a:p>
        </p:txBody>
      </p:sp>
      <p:sp>
        <p:nvSpPr>
          <p:cNvPr id="4" name="Title 3">
            <a:extLst>
              <a:ext uri="{FF2B5EF4-FFF2-40B4-BE49-F238E27FC236}">
                <a16:creationId xmlns:a16="http://schemas.microsoft.com/office/drawing/2014/main" id="{EFC34FCF-8F0A-7045-9E5C-C1B61373405E}"/>
              </a:ext>
            </a:extLst>
          </p:cNvPr>
          <p:cNvSpPr>
            <a:spLocks noGrp="1"/>
          </p:cNvSpPr>
          <p:nvPr>
            <p:ph type="title"/>
          </p:nvPr>
        </p:nvSpPr>
        <p:spPr/>
        <p:txBody>
          <a:bodyPr/>
          <a:lstStyle/>
          <a:p>
            <a:r>
              <a:rPr lang="en-US" dirty="0"/>
              <a:t>Windsurfing Fleet Racing Rules</a:t>
            </a:r>
          </a:p>
        </p:txBody>
      </p:sp>
      <p:sp>
        <p:nvSpPr>
          <p:cNvPr id="5" name="Text Placeholder 4">
            <a:extLst>
              <a:ext uri="{FF2B5EF4-FFF2-40B4-BE49-F238E27FC236}">
                <a16:creationId xmlns:a16="http://schemas.microsoft.com/office/drawing/2014/main" id="{2FAD7D45-0F52-C545-A439-3A80444E6EE9}"/>
              </a:ext>
            </a:extLst>
          </p:cNvPr>
          <p:cNvSpPr>
            <a:spLocks noGrp="1"/>
          </p:cNvSpPr>
          <p:nvPr>
            <p:ph type="body" sz="quarter" idx="13"/>
          </p:nvPr>
        </p:nvSpPr>
        <p:spPr/>
        <p:txBody>
          <a:bodyPr/>
          <a:lstStyle/>
          <a:p>
            <a:r>
              <a:rPr lang="en-US" dirty="0"/>
              <a:t>RRS B31 Touching a Mark</a:t>
            </a:r>
          </a:p>
        </p:txBody>
      </p:sp>
      <p:sp>
        <p:nvSpPr>
          <p:cNvPr id="6" name="Text Placeholder 5">
            <a:extLst>
              <a:ext uri="{FF2B5EF4-FFF2-40B4-BE49-F238E27FC236}">
                <a16:creationId xmlns:a16="http://schemas.microsoft.com/office/drawing/2014/main" id="{E48C6531-4177-9A48-8935-FA5A4631E862}"/>
              </a:ext>
            </a:extLst>
          </p:cNvPr>
          <p:cNvSpPr>
            <a:spLocks noGrp="1"/>
          </p:cNvSpPr>
          <p:nvPr>
            <p:ph type="body" sz="quarter" idx="15"/>
          </p:nvPr>
        </p:nvSpPr>
        <p:spPr/>
        <p:txBody>
          <a:bodyPr/>
          <a:lstStyle/>
          <a:p>
            <a:r>
              <a:rPr lang="en-US" dirty="0"/>
              <a:t>B3 Changes to the rules of Part 3</a:t>
            </a:r>
          </a:p>
          <a:p>
            <a:endParaRPr lang="en-US" dirty="0"/>
          </a:p>
        </p:txBody>
      </p:sp>
      <p:pic>
        <p:nvPicPr>
          <p:cNvPr id="9" name="Picture Placeholder 9">
            <a:extLst>
              <a:ext uri="{FF2B5EF4-FFF2-40B4-BE49-F238E27FC236}">
                <a16:creationId xmlns:a16="http://schemas.microsoft.com/office/drawing/2014/main" id="{D5E3A5C4-3C59-6A4B-B368-18AAB01851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14"/>
          <a:stretch/>
        </p:blipFill>
        <p:spPr>
          <a:xfrm>
            <a:off x="5621080" y="2966189"/>
            <a:ext cx="3868995" cy="2721900"/>
          </a:xfrm>
          <a:prstGeom prst="rect">
            <a:avLst/>
          </a:prstGeom>
        </p:spPr>
      </p:pic>
    </p:spTree>
    <p:extLst>
      <p:ext uri="{BB962C8B-B14F-4D97-AF65-F5344CB8AC3E}">
        <p14:creationId xmlns:p14="http://schemas.microsoft.com/office/powerpoint/2010/main" val="2383774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368307-F085-8E48-9E08-C0F06B32C162}"/>
              </a:ext>
            </a:extLst>
          </p:cNvPr>
          <p:cNvSpPr>
            <a:spLocks noGrp="1"/>
          </p:cNvSpPr>
          <p:nvPr>
            <p:ph sz="quarter" idx="4"/>
          </p:nvPr>
        </p:nvSpPr>
        <p:spPr/>
        <p:txBody>
          <a:bodyPr>
            <a:normAutofit/>
          </a:bodyPr>
          <a:lstStyle/>
          <a:p>
            <a:r>
              <a:rPr lang="en-US" b="1" dirty="0"/>
              <a:t>Rule 42 is changed as follows;</a:t>
            </a:r>
          </a:p>
          <a:p>
            <a:r>
              <a:rPr lang="en-US" dirty="0"/>
              <a:t>A board shall be propelled only;</a:t>
            </a:r>
          </a:p>
          <a:p>
            <a:pPr marL="342900" indent="-342900">
              <a:buFont typeface="System Font"/>
              <a:buChar char="*"/>
            </a:pPr>
            <a:r>
              <a:rPr lang="en-US" dirty="0"/>
              <a:t>by the action of the wind on </a:t>
            </a:r>
            <a:br>
              <a:rPr lang="en-US" dirty="0"/>
            </a:br>
            <a:r>
              <a:rPr lang="en-US" dirty="0"/>
              <a:t>the sail, and</a:t>
            </a:r>
          </a:p>
          <a:p>
            <a:pPr marL="342900" indent="-342900">
              <a:buFont typeface="System Font"/>
              <a:buChar char="*"/>
            </a:pPr>
            <a:r>
              <a:rPr lang="en-US" dirty="0"/>
              <a:t>by the action of the water on </a:t>
            </a:r>
            <a:br>
              <a:rPr lang="en-US" dirty="0"/>
            </a:br>
            <a:r>
              <a:rPr lang="en-US" dirty="0"/>
              <a:t>the hull.</a:t>
            </a:r>
          </a:p>
          <a:p>
            <a:r>
              <a:rPr lang="en-US" dirty="0"/>
              <a:t>However, pumping and fanning the sail is permitted.</a:t>
            </a:r>
          </a:p>
          <a:p>
            <a:r>
              <a:rPr lang="en-US" dirty="0"/>
              <a:t>The board shall not be propelled by paddling, swimming or walking.</a:t>
            </a:r>
          </a:p>
          <a:p>
            <a:endParaRPr lang="en-US" dirty="0"/>
          </a:p>
          <a:p>
            <a:endParaRPr lang="en-US" dirty="0"/>
          </a:p>
          <a:p>
            <a:r>
              <a:rPr lang="en-US" dirty="0"/>
              <a:t> </a:t>
            </a:r>
          </a:p>
          <a:p>
            <a:endParaRPr lang="en-US" dirty="0"/>
          </a:p>
        </p:txBody>
      </p:sp>
      <p:sp>
        <p:nvSpPr>
          <p:cNvPr id="3" name="Slide Number Placeholder 2">
            <a:extLst>
              <a:ext uri="{FF2B5EF4-FFF2-40B4-BE49-F238E27FC236}">
                <a16:creationId xmlns:a16="http://schemas.microsoft.com/office/drawing/2014/main" id="{11261FAF-F57D-2E4D-8D6B-A10EC8EE9B67}"/>
              </a:ext>
            </a:extLst>
          </p:cNvPr>
          <p:cNvSpPr>
            <a:spLocks noGrp="1"/>
          </p:cNvSpPr>
          <p:nvPr>
            <p:ph type="sldNum" sz="quarter" idx="12"/>
          </p:nvPr>
        </p:nvSpPr>
        <p:spPr/>
        <p:txBody>
          <a:bodyPr/>
          <a:lstStyle/>
          <a:p>
            <a:fld id="{598FF643-AAF0-E84C-B6E6-938C25B5ED9A}" type="slidenum">
              <a:rPr lang="en-US" smtClean="0"/>
              <a:pPr/>
              <a:t>26</a:t>
            </a:fld>
            <a:endParaRPr lang="en-US" dirty="0"/>
          </a:p>
        </p:txBody>
      </p:sp>
      <p:sp>
        <p:nvSpPr>
          <p:cNvPr id="4" name="Title 3">
            <a:extLst>
              <a:ext uri="{FF2B5EF4-FFF2-40B4-BE49-F238E27FC236}">
                <a16:creationId xmlns:a16="http://schemas.microsoft.com/office/drawing/2014/main" id="{A74A4120-2C6C-DB4F-B688-D04BF110D342}"/>
              </a:ext>
            </a:extLst>
          </p:cNvPr>
          <p:cNvSpPr>
            <a:spLocks noGrp="1"/>
          </p:cNvSpPr>
          <p:nvPr>
            <p:ph type="title"/>
          </p:nvPr>
        </p:nvSpPr>
        <p:spPr/>
        <p:txBody>
          <a:bodyPr/>
          <a:lstStyle/>
          <a:p>
            <a:r>
              <a:rPr lang="en-US" dirty="0"/>
              <a:t>Windsurfing Fleet Racing Rules</a:t>
            </a:r>
          </a:p>
        </p:txBody>
      </p:sp>
      <p:sp>
        <p:nvSpPr>
          <p:cNvPr id="5" name="Text Placeholder 4">
            <a:extLst>
              <a:ext uri="{FF2B5EF4-FFF2-40B4-BE49-F238E27FC236}">
                <a16:creationId xmlns:a16="http://schemas.microsoft.com/office/drawing/2014/main" id="{82843A0B-C330-AE4D-B782-01A08086D8E9}"/>
              </a:ext>
            </a:extLst>
          </p:cNvPr>
          <p:cNvSpPr>
            <a:spLocks noGrp="1"/>
          </p:cNvSpPr>
          <p:nvPr>
            <p:ph type="body" sz="quarter" idx="13"/>
          </p:nvPr>
        </p:nvSpPr>
        <p:spPr/>
        <p:txBody>
          <a:bodyPr/>
          <a:lstStyle/>
          <a:p>
            <a:r>
              <a:rPr lang="en-US" dirty="0"/>
              <a:t>RRS B42 Propulsion</a:t>
            </a:r>
          </a:p>
        </p:txBody>
      </p:sp>
      <p:sp>
        <p:nvSpPr>
          <p:cNvPr id="6" name="Text Placeholder 5">
            <a:extLst>
              <a:ext uri="{FF2B5EF4-FFF2-40B4-BE49-F238E27FC236}">
                <a16:creationId xmlns:a16="http://schemas.microsoft.com/office/drawing/2014/main" id="{37A22FFA-E287-8B49-BBF3-673AB0167B21}"/>
              </a:ext>
            </a:extLst>
          </p:cNvPr>
          <p:cNvSpPr>
            <a:spLocks noGrp="1"/>
          </p:cNvSpPr>
          <p:nvPr>
            <p:ph type="body" sz="quarter" idx="15"/>
          </p:nvPr>
        </p:nvSpPr>
        <p:spPr/>
        <p:txBody>
          <a:bodyPr/>
          <a:lstStyle/>
          <a:p>
            <a:r>
              <a:rPr lang="en-US" dirty="0"/>
              <a:t>B4 Changes to the rules of Part 4</a:t>
            </a:r>
          </a:p>
          <a:p>
            <a:endParaRPr lang="en-US" dirty="0"/>
          </a:p>
        </p:txBody>
      </p:sp>
      <p:pic>
        <p:nvPicPr>
          <p:cNvPr id="7" name="Picture 6">
            <a:extLst>
              <a:ext uri="{FF2B5EF4-FFF2-40B4-BE49-F238E27FC236}">
                <a16:creationId xmlns:a16="http://schemas.microsoft.com/office/drawing/2014/main" id="{7553DC4B-1125-9446-A06C-59084A6CBC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2920" y="3988547"/>
            <a:ext cx="4087807" cy="2309612"/>
          </a:xfrm>
          <a:prstGeom prst="rect">
            <a:avLst/>
          </a:prstGeom>
        </p:spPr>
      </p:pic>
    </p:spTree>
    <p:extLst>
      <p:ext uri="{BB962C8B-B14F-4D97-AF65-F5344CB8AC3E}">
        <p14:creationId xmlns:p14="http://schemas.microsoft.com/office/powerpoint/2010/main" val="4494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40F756-0CAE-2344-9278-3766CF5BC571}"/>
              </a:ext>
            </a:extLst>
          </p:cNvPr>
          <p:cNvSpPr>
            <a:spLocks noGrp="1"/>
          </p:cNvSpPr>
          <p:nvPr>
            <p:ph sz="quarter" idx="4"/>
          </p:nvPr>
        </p:nvSpPr>
        <p:spPr>
          <a:xfrm>
            <a:off x="836610" y="2707577"/>
            <a:ext cx="8708833" cy="3941566"/>
          </a:xfrm>
        </p:spPr>
        <p:txBody>
          <a:bodyPr spcCol="324000">
            <a:noAutofit/>
          </a:bodyPr>
          <a:lstStyle/>
          <a:p>
            <a:r>
              <a:rPr lang="en-US" b="1" dirty="0"/>
              <a:t>Rule 44 is changed to:</a:t>
            </a:r>
            <a:endParaRPr lang="en-US" u="sng" dirty="0"/>
          </a:p>
          <a:p>
            <a:r>
              <a:rPr lang="en-US" u="sng" dirty="0"/>
              <a:t>B44.1 Taking a Penalty </a:t>
            </a:r>
          </a:p>
          <a:p>
            <a:r>
              <a:rPr lang="en-US" dirty="0"/>
              <a:t>A board may take a 360°-Turn Penalty when she may have broken one of more rules of Part 2 in an incident while </a:t>
            </a:r>
            <a:r>
              <a:rPr lang="en-US" i="1" dirty="0"/>
              <a:t>racing</a:t>
            </a:r>
            <a:r>
              <a:rPr lang="en-US" dirty="0"/>
              <a:t>. The sailing instructions may specify the use of some other penalty. However, if the board caused injury or serious damage or, despite taking a penalty, gained a significant advantage in the race or series by her breach, her penalty shall be to retire. </a:t>
            </a:r>
            <a:endParaRPr lang="en-US" b="1" dirty="0"/>
          </a:p>
          <a:p>
            <a:endParaRPr lang="en-US" u="sng" dirty="0"/>
          </a:p>
          <a:p>
            <a:r>
              <a:rPr lang="en-US" u="sng" dirty="0"/>
              <a:t>B44.2 360°-Turn Penalty </a:t>
            </a:r>
          </a:p>
          <a:p>
            <a:r>
              <a:rPr lang="en-US" dirty="0"/>
              <a:t>After getting well clear of other boards as soon after the incident as possible, a board takes a 360-Turn Penalty by promptly making a 360° turn with no requirement for a tack or a gybe. When a board takes the penalty at or near the finishing line, her hull shall be completely on the course side of the line before she </a:t>
            </a:r>
            <a:r>
              <a:rPr lang="en-US" i="1" dirty="0"/>
              <a:t>finishes</a:t>
            </a:r>
            <a:r>
              <a:rPr lang="en-US" dirty="0"/>
              <a:t>. </a:t>
            </a:r>
          </a:p>
        </p:txBody>
      </p:sp>
      <p:sp>
        <p:nvSpPr>
          <p:cNvPr id="3" name="Slide Number Placeholder 2">
            <a:extLst>
              <a:ext uri="{FF2B5EF4-FFF2-40B4-BE49-F238E27FC236}">
                <a16:creationId xmlns:a16="http://schemas.microsoft.com/office/drawing/2014/main" id="{8B21750F-C982-4F43-89F7-10561DBB3EF4}"/>
              </a:ext>
            </a:extLst>
          </p:cNvPr>
          <p:cNvSpPr>
            <a:spLocks noGrp="1"/>
          </p:cNvSpPr>
          <p:nvPr>
            <p:ph type="sldNum" sz="quarter" idx="12"/>
          </p:nvPr>
        </p:nvSpPr>
        <p:spPr/>
        <p:txBody>
          <a:bodyPr/>
          <a:lstStyle/>
          <a:p>
            <a:fld id="{598FF643-AAF0-E84C-B6E6-938C25B5ED9A}" type="slidenum">
              <a:rPr lang="en-US" smtClean="0"/>
              <a:pPr/>
              <a:t>27</a:t>
            </a:fld>
            <a:endParaRPr lang="en-US" dirty="0"/>
          </a:p>
        </p:txBody>
      </p:sp>
      <p:sp>
        <p:nvSpPr>
          <p:cNvPr id="4" name="Title 3">
            <a:extLst>
              <a:ext uri="{FF2B5EF4-FFF2-40B4-BE49-F238E27FC236}">
                <a16:creationId xmlns:a16="http://schemas.microsoft.com/office/drawing/2014/main" id="{0F9E45C4-4461-D448-8149-B3EEE352323C}"/>
              </a:ext>
            </a:extLst>
          </p:cNvPr>
          <p:cNvSpPr>
            <a:spLocks noGrp="1"/>
          </p:cNvSpPr>
          <p:nvPr>
            <p:ph type="title"/>
          </p:nvPr>
        </p:nvSpPr>
        <p:spPr/>
        <p:txBody>
          <a:bodyPr/>
          <a:lstStyle/>
          <a:p>
            <a:r>
              <a:rPr lang="en-US" dirty="0"/>
              <a:t>Windsurfing Fleet Racing Rules</a:t>
            </a:r>
          </a:p>
        </p:txBody>
      </p:sp>
      <p:sp>
        <p:nvSpPr>
          <p:cNvPr id="5" name="Text Placeholder 4">
            <a:extLst>
              <a:ext uri="{FF2B5EF4-FFF2-40B4-BE49-F238E27FC236}">
                <a16:creationId xmlns:a16="http://schemas.microsoft.com/office/drawing/2014/main" id="{46844AFA-C037-7746-8EB7-1AF6E52FDD8F}"/>
              </a:ext>
            </a:extLst>
          </p:cNvPr>
          <p:cNvSpPr>
            <a:spLocks noGrp="1"/>
          </p:cNvSpPr>
          <p:nvPr>
            <p:ph type="body" sz="quarter" idx="15"/>
          </p:nvPr>
        </p:nvSpPr>
        <p:spPr/>
        <p:txBody>
          <a:bodyPr/>
          <a:lstStyle/>
          <a:p>
            <a:r>
              <a:rPr lang="en-US" dirty="0"/>
              <a:t>B4 Changes to the rules of Part 4</a:t>
            </a:r>
          </a:p>
        </p:txBody>
      </p:sp>
      <p:sp>
        <p:nvSpPr>
          <p:cNvPr id="8" name="Text Placeholder 4">
            <a:extLst>
              <a:ext uri="{FF2B5EF4-FFF2-40B4-BE49-F238E27FC236}">
                <a16:creationId xmlns:a16="http://schemas.microsoft.com/office/drawing/2014/main" id="{7AE67658-235B-AE41-89E8-D0D7094DB8A9}"/>
              </a:ext>
            </a:extLst>
          </p:cNvPr>
          <p:cNvSpPr txBox="1">
            <a:spLocks/>
          </p:cNvSpPr>
          <p:nvPr/>
        </p:nvSpPr>
        <p:spPr>
          <a:xfrm>
            <a:off x="892135" y="2177658"/>
            <a:ext cx="8653308" cy="7254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accent2"/>
                </a:solidFill>
              </a:rPr>
              <a:t>RRS B44 Penalties at the Time of an Incident</a:t>
            </a:r>
          </a:p>
        </p:txBody>
      </p:sp>
    </p:spTree>
    <p:extLst>
      <p:ext uri="{BB962C8B-B14F-4D97-AF65-F5344CB8AC3E}">
        <p14:creationId xmlns:p14="http://schemas.microsoft.com/office/powerpoint/2010/main" val="26419743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5C94FB-955D-BB43-B869-1A1D71D150D9}"/>
              </a:ext>
            </a:extLst>
          </p:cNvPr>
          <p:cNvSpPr>
            <a:spLocks noGrp="1"/>
          </p:cNvSpPr>
          <p:nvPr>
            <p:ph sz="quarter" idx="4"/>
          </p:nvPr>
        </p:nvSpPr>
        <p:spPr/>
        <p:txBody>
          <a:bodyPr/>
          <a:lstStyle/>
          <a:p>
            <a:r>
              <a:rPr lang="en-US" dirty="0"/>
              <a:t>Rules 45, 48.2, 49, 50.1(c), 50.2, 51, 52, 54, 55 and 56.1 are </a:t>
            </a:r>
            <a:r>
              <a:rPr lang="en-US" u="sng" dirty="0"/>
              <a:t>deleted</a:t>
            </a:r>
            <a:r>
              <a:rPr lang="en-US" dirty="0"/>
              <a:t>. </a:t>
            </a:r>
          </a:p>
          <a:p>
            <a:endParaRPr lang="en-US" dirty="0"/>
          </a:p>
        </p:txBody>
      </p:sp>
      <p:sp>
        <p:nvSpPr>
          <p:cNvPr id="3" name="Slide Number Placeholder 2">
            <a:extLst>
              <a:ext uri="{FF2B5EF4-FFF2-40B4-BE49-F238E27FC236}">
                <a16:creationId xmlns:a16="http://schemas.microsoft.com/office/drawing/2014/main" id="{B88A2ADE-29B2-F54D-9B56-5565C17DFD5C}"/>
              </a:ext>
            </a:extLst>
          </p:cNvPr>
          <p:cNvSpPr>
            <a:spLocks noGrp="1"/>
          </p:cNvSpPr>
          <p:nvPr>
            <p:ph type="sldNum" sz="quarter" idx="12"/>
          </p:nvPr>
        </p:nvSpPr>
        <p:spPr/>
        <p:txBody>
          <a:bodyPr/>
          <a:lstStyle/>
          <a:p>
            <a:fld id="{598FF643-AAF0-E84C-B6E6-938C25B5ED9A}" type="slidenum">
              <a:rPr lang="en-US" smtClean="0"/>
              <a:pPr/>
              <a:t>28</a:t>
            </a:fld>
            <a:endParaRPr lang="en-US" dirty="0"/>
          </a:p>
        </p:txBody>
      </p:sp>
      <p:sp>
        <p:nvSpPr>
          <p:cNvPr id="4" name="Title 3">
            <a:extLst>
              <a:ext uri="{FF2B5EF4-FFF2-40B4-BE49-F238E27FC236}">
                <a16:creationId xmlns:a16="http://schemas.microsoft.com/office/drawing/2014/main" id="{C9CBECFB-318A-EB45-A4E3-37B4D47FD2BB}"/>
              </a:ext>
            </a:extLst>
          </p:cNvPr>
          <p:cNvSpPr>
            <a:spLocks noGrp="1"/>
          </p:cNvSpPr>
          <p:nvPr>
            <p:ph type="title"/>
          </p:nvPr>
        </p:nvSpPr>
        <p:spPr/>
        <p:txBody>
          <a:bodyPr/>
          <a:lstStyle/>
          <a:p>
            <a:r>
              <a:rPr lang="en-US" dirty="0"/>
              <a:t>Windsurfing Fleet Racing Rules</a:t>
            </a:r>
          </a:p>
        </p:txBody>
      </p:sp>
      <p:sp>
        <p:nvSpPr>
          <p:cNvPr id="5" name="Text Placeholder 4">
            <a:extLst>
              <a:ext uri="{FF2B5EF4-FFF2-40B4-BE49-F238E27FC236}">
                <a16:creationId xmlns:a16="http://schemas.microsoft.com/office/drawing/2014/main" id="{30A5D3EA-286D-5849-A6B9-0F0500A89E06}"/>
              </a:ext>
            </a:extLst>
          </p:cNvPr>
          <p:cNvSpPr>
            <a:spLocks noGrp="1"/>
          </p:cNvSpPr>
          <p:nvPr>
            <p:ph type="body" sz="quarter" idx="15"/>
          </p:nvPr>
        </p:nvSpPr>
        <p:spPr/>
        <p:txBody>
          <a:bodyPr>
            <a:normAutofit/>
          </a:bodyPr>
          <a:lstStyle/>
          <a:p>
            <a:r>
              <a:rPr lang="en-US" dirty="0"/>
              <a:t>Part 4 Rules deleted</a:t>
            </a:r>
          </a:p>
        </p:txBody>
      </p:sp>
      <p:pic>
        <p:nvPicPr>
          <p:cNvPr id="8" name="Picture Placeholder 7">
            <a:extLst>
              <a:ext uri="{FF2B5EF4-FFF2-40B4-BE49-F238E27FC236}">
                <a16:creationId xmlns:a16="http://schemas.microsoft.com/office/drawing/2014/main" id="{10743363-6C03-E84F-AE10-711363AC81E1}"/>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92365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30A15C-5962-6B47-8558-2EC4491E13F1}"/>
              </a:ext>
            </a:extLst>
          </p:cNvPr>
          <p:cNvSpPr>
            <a:spLocks noGrp="1"/>
          </p:cNvSpPr>
          <p:nvPr>
            <p:ph sz="quarter" idx="4"/>
          </p:nvPr>
        </p:nvSpPr>
        <p:spPr/>
        <p:txBody>
          <a:bodyPr>
            <a:normAutofit/>
          </a:bodyPr>
          <a:lstStyle/>
          <a:p>
            <a:r>
              <a:rPr lang="en-US" b="1" dirty="0"/>
              <a:t>Rule 60.1(a) is changed by deleting “OR SAW”</a:t>
            </a:r>
          </a:p>
          <a:p>
            <a:r>
              <a:rPr lang="en-US" dirty="0"/>
              <a:t>Rule 60.1(a) becomes (without “saw”);</a:t>
            </a:r>
          </a:p>
          <a:p>
            <a:r>
              <a:rPr lang="en-US" dirty="0"/>
              <a:t>Rule 60.1(a) A board may protest another board, but not for alleged breach of a rule of Part 2 or rule </a:t>
            </a:r>
            <a:br>
              <a:rPr lang="en-US" dirty="0"/>
            </a:br>
            <a:r>
              <a:rPr lang="en-US" dirty="0"/>
              <a:t>31 unless she was </a:t>
            </a:r>
            <a:r>
              <a:rPr lang="en-US" u="sng" dirty="0"/>
              <a:t>involved</a:t>
            </a:r>
            <a:r>
              <a:rPr lang="en-US" dirty="0"/>
              <a:t> in </a:t>
            </a:r>
            <a:br>
              <a:rPr lang="en-US" dirty="0"/>
            </a:br>
            <a:r>
              <a:rPr lang="en-US" dirty="0"/>
              <a:t>the incident.</a:t>
            </a:r>
          </a:p>
          <a:p>
            <a:br>
              <a:rPr lang="en-US" dirty="0"/>
            </a:br>
            <a:endParaRPr lang="en-US" dirty="0"/>
          </a:p>
          <a:p>
            <a:r>
              <a:rPr lang="en-US" sz="1600" dirty="0">
                <a:solidFill>
                  <a:srgbClr val="002060"/>
                </a:solidFill>
              </a:rPr>
              <a:t>Which means;</a:t>
            </a:r>
          </a:p>
          <a:p>
            <a:r>
              <a:rPr lang="en-US" sz="1600" dirty="0">
                <a:solidFill>
                  <a:srgbClr val="002060"/>
                </a:solidFill>
              </a:rPr>
              <a:t>She may protest another board, if she was involved in the incident for a breach of a rule of Part 2 or rule 31.</a:t>
            </a:r>
          </a:p>
          <a:p>
            <a:endParaRPr lang="en-US" dirty="0"/>
          </a:p>
        </p:txBody>
      </p:sp>
      <p:sp>
        <p:nvSpPr>
          <p:cNvPr id="3" name="Slide Number Placeholder 2">
            <a:extLst>
              <a:ext uri="{FF2B5EF4-FFF2-40B4-BE49-F238E27FC236}">
                <a16:creationId xmlns:a16="http://schemas.microsoft.com/office/drawing/2014/main" id="{30FE1F8C-5681-DE4D-9413-76844D4F57BC}"/>
              </a:ext>
            </a:extLst>
          </p:cNvPr>
          <p:cNvSpPr>
            <a:spLocks noGrp="1"/>
          </p:cNvSpPr>
          <p:nvPr>
            <p:ph type="sldNum" sz="quarter" idx="12"/>
          </p:nvPr>
        </p:nvSpPr>
        <p:spPr/>
        <p:txBody>
          <a:bodyPr/>
          <a:lstStyle/>
          <a:p>
            <a:fld id="{598FF643-AAF0-E84C-B6E6-938C25B5ED9A}" type="slidenum">
              <a:rPr lang="en-US" smtClean="0"/>
              <a:pPr/>
              <a:t>29</a:t>
            </a:fld>
            <a:endParaRPr lang="en-US" dirty="0"/>
          </a:p>
        </p:txBody>
      </p:sp>
      <p:sp>
        <p:nvSpPr>
          <p:cNvPr id="4" name="Title 3">
            <a:extLst>
              <a:ext uri="{FF2B5EF4-FFF2-40B4-BE49-F238E27FC236}">
                <a16:creationId xmlns:a16="http://schemas.microsoft.com/office/drawing/2014/main" id="{D3C4E132-6FDA-5E42-B163-6EFA69480EEB}"/>
              </a:ext>
            </a:extLst>
          </p:cNvPr>
          <p:cNvSpPr>
            <a:spLocks noGrp="1"/>
          </p:cNvSpPr>
          <p:nvPr>
            <p:ph type="title"/>
          </p:nvPr>
        </p:nvSpPr>
        <p:spPr/>
        <p:txBody>
          <a:bodyPr/>
          <a:lstStyle/>
          <a:p>
            <a:r>
              <a:rPr lang="en-US" dirty="0"/>
              <a:t>Windsurfing Fleet Racing Rules</a:t>
            </a:r>
          </a:p>
        </p:txBody>
      </p:sp>
      <p:sp>
        <p:nvSpPr>
          <p:cNvPr id="5" name="Text Placeholder 4">
            <a:extLst>
              <a:ext uri="{FF2B5EF4-FFF2-40B4-BE49-F238E27FC236}">
                <a16:creationId xmlns:a16="http://schemas.microsoft.com/office/drawing/2014/main" id="{F3C470D7-B708-A74F-ACF4-8C82E643434A}"/>
              </a:ext>
            </a:extLst>
          </p:cNvPr>
          <p:cNvSpPr>
            <a:spLocks noGrp="1"/>
          </p:cNvSpPr>
          <p:nvPr>
            <p:ph type="body" sz="quarter" idx="13"/>
          </p:nvPr>
        </p:nvSpPr>
        <p:spPr/>
        <p:txBody>
          <a:bodyPr/>
          <a:lstStyle/>
          <a:p>
            <a:r>
              <a:rPr lang="en-US" dirty="0"/>
              <a:t>RRS B60 Right to Protest; Right to Request Redress</a:t>
            </a:r>
            <a:br>
              <a:rPr lang="en-US" dirty="0"/>
            </a:br>
            <a:r>
              <a:rPr lang="en-US" dirty="0"/>
              <a:t>or Rule 69 Action</a:t>
            </a:r>
          </a:p>
        </p:txBody>
      </p:sp>
      <p:sp>
        <p:nvSpPr>
          <p:cNvPr id="6" name="Text Placeholder 5">
            <a:extLst>
              <a:ext uri="{FF2B5EF4-FFF2-40B4-BE49-F238E27FC236}">
                <a16:creationId xmlns:a16="http://schemas.microsoft.com/office/drawing/2014/main" id="{7F6B5BE9-A3F1-CC49-AF39-7819CAAB83B4}"/>
              </a:ext>
            </a:extLst>
          </p:cNvPr>
          <p:cNvSpPr>
            <a:spLocks noGrp="1"/>
          </p:cNvSpPr>
          <p:nvPr>
            <p:ph type="body" sz="quarter" idx="15"/>
          </p:nvPr>
        </p:nvSpPr>
        <p:spPr/>
        <p:txBody>
          <a:bodyPr/>
          <a:lstStyle/>
          <a:p>
            <a:r>
              <a:rPr lang="en-US" dirty="0"/>
              <a:t>B5 Changes to the rules of Part 5</a:t>
            </a:r>
          </a:p>
          <a:p>
            <a:endParaRPr lang="en-US" dirty="0"/>
          </a:p>
        </p:txBody>
      </p:sp>
    </p:spTree>
    <p:extLst>
      <p:ext uri="{BB962C8B-B14F-4D97-AF65-F5344CB8AC3E}">
        <p14:creationId xmlns:p14="http://schemas.microsoft.com/office/powerpoint/2010/main" val="27371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C0C5B8-A5EF-9247-8B29-F726B3853E88}"/>
              </a:ext>
            </a:extLst>
          </p:cNvPr>
          <p:cNvSpPr>
            <a:spLocks noGrp="1"/>
          </p:cNvSpPr>
          <p:nvPr>
            <p:ph sz="half" idx="2"/>
          </p:nvPr>
        </p:nvSpPr>
        <p:spPr>
          <a:xfrm>
            <a:off x="839789" y="1982764"/>
            <a:ext cx="5870978" cy="725487"/>
          </a:xfrm>
        </p:spPr>
        <p:txBody>
          <a:bodyPr/>
          <a:lstStyle/>
          <a:p>
            <a:r>
              <a:rPr lang="en-US" dirty="0"/>
              <a:t>The definition Mark-Room is deleted and replaces by;</a:t>
            </a:r>
          </a:p>
        </p:txBody>
      </p:sp>
      <p:sp>
        <p:nvSpPr>
          <p:cNvPr id="3" name="Content Placeholder 2">
            <a:extLst>
              <a:ext uri="{FF2B5EF4-FFF2-40B4-BE49-F238E27FC236}">
                <a16:creationId xmlns:a16="http://schemas.microsoft.com/office/drawing/2014/main" id="{687B23E5-F5B2-2A4B-984A-BBFA5240EC6B}"/>
              </a:ext>
            </a:extLst>
          </p:cNvPr>
          <p:cNvSpPr>
            <a:spLocks noGrp="1"/>
          </p:cNvSpPr>
          <p:nvPr>
            <p:ph sz="quarter" idx="4"/>
          </p:nvPr>
        </p:nvSpPr>
        <p:spPr/>
        <p:txBody>
          <a:bodyPr/>
          <a:lstStyle/>
          <a:p>
            <a:r>
              <a:rPr lang="en-US" i="1" dirty="0"/>
              <a:t>Mark-Room</a:t>
            </a:r>
            <a:r>
              <a:rPr lang="en-US" dirty="0"/>
              <a:t> for a board is </a:t>
            </a:r>
            <a:r>
              <a:rPr lang="en-US" u="sng" dirty="0"/>
              <a:t>room to sail </a:t>
            </a:r>
            <a:br>
              <a:rPr lang="en-US" u="sng" dirty="0"/>
            </a:br>
            <a:r>
              <a:rPr lang="en-US" u="sng" dirty="0"/>
              <a:t>her </a:t>
            </a:r>
            <a:r>
              <a:rPr lang="en-US" i="1" u="sng" dirty="0"/>
              <a:t>proper course </a:t>
            </a:r>
            <a:r>
              <a:rPr lang="en-US" u="sng" dirty="0"/>
              <a:t>to round or pass </a:t>
            </a:r>
            <a:br>
              <a:rPr lang="en-US" u="sng" dirty="0"/>
            </a:br>
            <a:r>
              <a:rPr lang="en-US" u="sng" dirty="0"/>
              <a:t>the </a:t>
            </a:r>
            <a:r>
              <a:rPr lang="en-US" i="1" u="sng" dirty="0"/>
              <a:t>mark.</a:t>
            </a:r>
            <a:endParaRPr lang="en-US" dirty="0"/>
          </a:p>
          <a:p>
            <a:endParaRPr lang="en-US" dirty="0"/>
          </a:p>
        </p:txBody>
      </p:sp>
      <p:sp>
        <p:nvSpPr>
          <p:cNvPr id="4" name="Slide Number Placeholder 3">
            <a:extLst>
              <a:ext uri="{FF2B5EF4-FFF2-40B4-BE49-F238E27FC236}">
                <a16:creationId xmlns:a16="http://schemas.microsoft.com/office/drawing/2014/main" id="{B33A60F2-C10A-694A-9CFD-3A9B999E8745}"/>
              </a:ext>
            </a:extLst>
          </p:cNvPr>
          <p:cNvSpPr>
            <a:spLocks noGrp="1"/>
          </p:cNvSpPr>
          <p:nvPr>
            <p:ph type="sldNum" sz="quarter" idx="12"/>
          </p:nvPr>
        </p:nvSpPr>
        <p:spPr/>
        <p:txBody>
          <a:bodyPr/>
          <a:lstStyle/>
          <a:p>
            <a:fld id="{598FF643-AAF0-E84C-B6E6-938C25B5ED9A}" type="slidenum">
              <a:rPr lang="en-US" smtClean="0"/>
              <a:pPr/>
              <a:t>3</a:t>
            </a:fld>
            <a:endParaRPr lang="en-US" dirty="0"/>
          </a:p>
        </p:txBody>
      </p:sp>
      <p:sp>
        <p:nvSpPr>
          <p:cNvPr id="5" name="Title 4">
            <a:extLst>
              <a:ext uri="{FF2B5EF4-FFF2-40B4-BE49-F238E27FC236}">
                <a16:creationId xmlns:a16="http://schemas.microsoft.com/office/drawing/2014/main" id="{9A4D3B52-4F50-D449-B83E-7255E65694D9}"/>
              </a:ext>
            </a:extLst>
          </p:cNvPr>
          <p:cNvSpPr>
            <a:spLocks noGrp="1"/>
          </p:cNvSpPr>
          <p:nvPr>
            <p:ph type="title"/>
          </p:nvPr>
        </p:nvSpPr>
        <p:spPr/>
        <p:txBody>
          <a:bodyPr/>
          <a:lstStyle/>
          <a:p>
            <a:r>
              <a:rPr lang="en-US" dirty="0"/>
              <a:t>Windsurfing Fleet Racing Rules</a:t>
            </a:r>
          </a:p>
        </p:txBody>
      </p:sp>
      <p:sp>
        <p:nvSpPr>
          <p:cNvPr id="6" name="Text Placeholder 5">
            <a:extLst>
              <a:ext uri="{FF2B5EF4-FFF2-40B4-BE49-F238E27FC236}">
                <a16:creationId xmlns:a16="http://schemas.microsoft.com/office/drawing/2014/main" id="{E9707F5D-4A29-024F-B3A1-8B2C8065741B}"/>
              </a:ext>
            </a:extLst>
          </p:cNvPr>
          <p:cNvSpPr>
            <a:spLocks noGrp="1"/>
          </p:cNvSpPr>
          <p:nvPr>
            <p:ph type="body" sz="quarter" idx="13"/>
          </p:nvPr>
        </p:nvSpPr>
        <p:spPr/>
        <p:txBody>
          <a:bodyPr/>
          <a:lstStyle/>
          <a:p>
            <a:r>
              <a:rPr lang="en-US" i="1" dirty="0"/>
              <a:t>Mark-Room</a:t>
            </a:r>
          </a:p>
        </p:txBody>
      </p:sp>
      <p:sp>
        <p:nvSpPr>
          <p:cNvPr id="7" name="Text Placeholder 6">
            <a:extLst>
              <a:ext uri="{FF2B5EF4-FFF2-40B4-BE49-F238E27FC236}">
                <a16:creationId xmlns:a16="http://schemas.microsoft.com/office/drawing/2014/main" id="{994E19A9-13A1-D642-A382-4D98273874FE}"/>
              </a:ext>
            </a:extLst>
          </p:cNvPr>
          <p:cNvSpPr>
            <a:spLocks noGrp="1"/>
          </p:cNvSpPr>
          <p:nvPr>
            <p:ph type="body" sz="quarter" idx="15"/>
          </p:nvPr>
        </p:nvSpPr>
        <p:spPr/>
        <p:txBody>
          <a:bodyPr/>
          <a:lstStyle/>
          <a:p>
            <a:r>
              <a:rPr lang="en-US" dirty="0"/>
              <a:t>Changes to definitions</a:t>
            </a:r>
          </a:p>
          <a:p>
            <a:endParaRPr lang="en-US" dirty="0"/>
          </a:p>
        </p:txBody>
      </p:sp>
      <p:pic>
        <p:nvPicPr>
          <p:cNvPr id="13" name="Picture Placeholder 12" descr="A picture containing outdoor, man, small, water&#10;&#10;Description automatically generated">
            <a:extLst>
              <a:ext uri="{FF2B5EF4-FFF2-40B4-BE49-F238E27FC236}">
                <a16:creationId xmlns:a16="http://schemas.microsoft.com/office/drawing/2014/main" id="{7F73BE6D-0A1F-DE42-94D4-AECF611194C7}"/>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t="-13"/>
          <a:stretch/>
        </p:blipFill>
        <p:spPr>
          <a:xfrm>
            <a:off x="5621080" y="2965758"/>
            <a:ext cx="3868995" cy="3268355"/>
          </a:xfrm>
        </p:spPr>
      </p:pic>
    </p:spTree>
    <p:extLst>
      <p:ext uri="{BB962C8B-B14F-4D97-AF65-F5344CB8AC3E}">
        <p14:creationId xmlns:p14="http://schemas.microsoft.com/office/powerpoint/2010/main" val="3542935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30A15C-5962-6B47-8558-2EC4491E13F1}"/>
              </a:ext>
            </a:extLst>
          </p:cNvPr>
          <p:cNvSpPr>
            <a:spLocks noGrp="1"/>
          </p:cNvSpPr>
          <p:nvPr>
            <p:ph sz="quarter" idx="4"/>
          </p:nvPr>
        </p:nvSpPr>
        <p:spPr>
          <a:xfrm>
            <a:off x="836611" y="2966189"/>
            <a:ext cx="8651758" cy="3605595"/>
          </a:xfrm>
        </p:spPr>
        <p:txBody>
          <a:bodyPr>
            <a:normAutofit/>
          </a:bodyPr>
          <a:lstStyle/>
          <a:p>
            <a:r>
              <a:rPr lang="en-US" b="1" dirty="0"/>
              <a:t>The rule 61.1(a) is changed to:</a:t>
            </a:r>
            <a:endParaRPr lang="en-US" dirty="0"/>
          </a:p>
          <a:p>
            <a:r>
              <a:rPr lang="en-US" dirty="0"/>
              <a:t>The protesting board shall inform the other board at </a:t>
            </a:r>
            <a:r>
              <a:rPr lang="en-US" u="sng" dirty="0"/>
              <a:t>the first reasonable opportunity</a:t>
            </a:r>
            <a:r>
              <a:rPr lang="en-US" dirty="0"/>
              <a:t>. </a:t>
            </a:r>
          </a:p>
          <a:p>
            <a:r>
              <a:rPr lang="en-US" dirty="0"/>
              <a:t>When her protest will concern an incident in the racing area, she shall </a:t>
            </a:r>
            <a:r>
              <a:rPr lang="en-US" u="sng" dirty="0"/>
              <a:t>hail “Protest”</a:t>
            </a:r>
            <a:r>
              <a:rPr lang="en-US" dirty="0"/>
              <a:t> at the first reasonable opportunity.</a:t>
            </a:r>
            <a:r>
              <a:rPr lang="en-US" u="sng" dirty="0"/>
              <a:t> </a:t>
            </a:r>
          </a:p>
          <a:p>
            <a:endParaRPr lang="en-US" dirty="0"/>
          </a:p>
          <a:p>
            <a:br>
              <a:rPr lang="en-US" dirty="0"/>
            </a:br>
            <a:r>
              <a:rPr lang="en-US" dirty="0"/>
              <a:t>She shall also inform the race committee of her intention to protest </a:t>
            </a:r>
            <a:r>
              <a:rPr lang="en-US" u="sng" dirty="0"/>
              <a:t>as soon as practicable</a:t>
            </a:r>
            <a:r>
              <a:rPr lang="en-US" dirty="0"/>
              <a:t> after she </a:t>
            </a:r>
            <a:r>
              <a:rPr lang="en-US" i="1" dirty="0"/>
              <a:t>finishes</a:t>
            </a:r>
            <a:r>
              <a:rPr lang="en-US" dirty="0"/>
              <a:t> or retires. However.</a:t>
            </a:r>
          </a:p>
          <a:p>
            <a:pPr marL="457200" indent="-457200">
              <a:buAutoNum type="arabicParenBoth"/>
            </a:pPr>
            <a:r>
              <a:rPr lang="en-US" dirty="0"/>
              <a:t>…</a:t>
            </a:r>
          </a:p>
          <a:p>
            <a:pPr marL="457200" indent="-457200">
              <a:buAutoNum type="arabicParenBoth"/>
            </a:pPr>
            <a:r>
              <a:rPr lang="en-US" dirty="0"/>
              <a:t>no red flag need be displayed</a:t>
            </a:r>
          </a:p>
          <a:p>
            <a:pPr marL="457200" indent="-457200">
              <a:buAutoNum type="arabicParenBoth"/>
            </a:pPr>
            <a:r>
              <a:rPr lang="en-US" dirty="0"/>
              <a:t>…</a:t>
            </a:r>
          </a:p>
          <a:p>
            <a:pPr marL="457200" indent="-457200">
              <a:buAutoNum type="arabicParenBoth"/>
            </a:pPr>
            <a:r>
              <a:rPr lang="en-US" dirty="0"/>
              <a:t>…</a:t>
            </a:r>
          </a:p>
        </p:txBody>
      </p:sp>
      <p:sp>
        <p:nvSpPr>
          <p:cNvPr id="3" name="Slide Number Placeholder 2">
            <a:extLst>
              <a:ext uri="{FF2B5EF4-FFF2-40B4-BE49-F238E27FC236}">
                <a16:creationId xmlns:a16="http://schemas.microsoft.com/office/drawing/2014/main" id="{30FE1F8C-5681-DE4D-9413-76844D4F57BC}"/>
              </a:ext>
            </a:extLst>
          </p:cNvPr>
          <p:cNvSpPr>
            <a:spLocks noGrp="1"/>
          </p:cNvSpPr>
          <p:nvPr>
            <p:ph type="sldNum" sz="quarter" idx="12"/>
          </p:nvPr>
        </p:nvSpPr>
        <p:spPr/>
        <p:txBody>
          <a:bodyPr/>
          <a:lstStyle/>
          <a:p>
            <a:fld id="{598FF643-AAF0-E84C-B6E6-938C25B5ED9A}" type="slidenum">
              <a:rPr lang="en-US" smtClean="0"/>
              <a:pPr/>
              <a:t>30</a:t>
            </a:fld>
            <a:endParaRPr lang="en-US" dirty="0"/>
          </a:p>
        </p:txBody>
      </p:sp>
      <p:sp>
        <p:nvSpPr>
          <p:cNvPr id="4" name="Title 3">
            <a:extLst>
              <a:ext uri="{FF2B5EF4-FFF2-40B4-BE49-F238E27FC236}">
                <a16:creationId xmlns:a16="http://schemas.microsoft.com/office/drawing/2014/main" id="{D3C4E132-6FDA-5E42-B163-6EFA69480EEB}"/>
              </a:ext>
            </a:extLst>
          </p:cNvPr>
          <p:cNvSpPr>
            <a:spLocks noGrp="1"/>
          </p:cNvSpPr>
          <p:nvPr>
            <p:ph type="title"/>
          </p:nvPr>
        </p:nvSpPr>
        <p:spPr/>
        <p:txBody>
          <a:bodyPr/>
          <a:lstStyle/>
          <a:p>
            <a:r>
              <a:rPr lang="en-US" dirty="0"/>
              <a:t>Windsurfing Fleet Racing Rules</a:t>
            </a:r>
          </a:p>
        </p:txBody>
      </p:sp>
      <p:sp>
        <p:nvSpPr>
          <p:cNvPr id="5" name="Text Placeholder 4">
            <a:extLst>
              <a:ext uri="{FF2B5EF4-FFF2-40B4-BE49-F238E27FC236}">
                <a16:creationId xmlns:a16="http://schemas.microsoft.com/office/drawing/2014/main" id="{F3C470D7-B708-A74F-ACF4-8C82E643434A}"/>
              </a:ext>
            </a:extLst>
          </p:cNvPr>
          <p:cNvSpPr>
            <a:spLocks noGrp="1"/>
          </p:cNvSpPr>
          <p:nvPr>
            <p:ph type="body" sz="quarter" idx="13"/>
          </p:nvPr>
        </p:nvSpPr>
        <p:spPr/>
        <p:txBody>
          <a:bodyPr/>
          <a:lstStyle/>
          <a:p>
            <a:r>
              <a:rPr lang="en-US" dirty="0"/>
              <a:t>RRS B61 Protest Requirements</a:t>
            </a:r>
          </a:p>
        </p:txBody>
      </p:sp>
      <p:sp>
        <p:nvSpPr>
          <p:cNvPr id="6" name="Text Placeholder 5">
            <a:extLst>
              <a:ext uri="{FF2B5EF4-FFF2-40B4-BE49-F238E27FC236}">
                <a16:creationId xmlns:a16="http://schemas.microsoft.com/office/drawing/2014/main" id="{7F6B5BE9-A3F1-CC49-AF39-7819CAAB83B4}"/>
              </a:ext>
            </a:extLst>
          </p:cNvPr>
          <p:cNvSpPr>
            <a:spLocks noGrp="1"/>
          </p:cNvSpPr>
          <p:nvPr>
            <p:ph type="body" sz="quarter" idx="15"/>
          </p:nvPr>
        </p:nvSpPr>
        <p:spPr/>
        <p:txBody>
          <a:bodyPr/>
          <a:lstStyle/>
          <a:p>
            <a:r>
              <a:rPr lang="en-US" dirty="0"/>
              <a:t>B5 Changes to the rules of Part 5</a:t>
            </a:r>
          </a:p>
          <a:p>
            <a:endParaRPr lang="en-US" dirty="0"/>
          </a:p>
        </p:txBody>
      </p:sp>
    </p:spTree>
    <p:extLst>
      <p:ext uri="{BB962C8B-B14F-4D97-AF65-F5344CB8AC3E}">
        <p14:creationId xmlns:p14="http://schemas.microsoft.com/office/powerpoint/2010/main" val="2117884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30A15C-5962-6B47-8558-2EC4491E13F1}"/>
              </a:ext>
            </a:extLst>
          </p:cNvPr>
          <p:cNvSpPr>
            <a:spLocks noGrp="1"/>
          </p:cNvSpPr>
          <p:nvPr>
            <p:ph sz="quarter" idx="4"/>
          </p:nvPr>
        </p:nvSpPr>
        <p:spPr>
          <a:xfrm>
            <a:off x="836611" y="2966189"/>
            <a:ext cx="8651758" cy="3605595"/>
          </a:xfrm>
        </p:spPr>
        <p:txBody>
          <a:bodyPr>
            <a:normAutofit/>
          </a:bodyPr>
          <a:lstStyle/>
          <a:p>
            <a:r>
              <a:rPr lang="en-US" b="1" dirty="0"/>
              <a:t>Add to rule 61.2:</a:t>
            </a:r>
            <a:endParaRPr lang="en-US" dirty="0"/>
          </a:p>
          <a:p>
            <a:r>
              <a:rPr lang="en-US" dirty="0"/>
              <a:t>This rule does not apply to a race in an elimination series that will qualify a board to compete in a later stage of an event.</a:t>
            </a:r>
          </a:p>
        </p:txBody>
      </p:sp>
      <p:sp>
        <p:nvSpPr>
          <p:cNvPr id="3" name="Slide Number Placeholder 2">
            <a:extLst>
              <a:ext uri="{FF2B5EF4-FFF2-40B4-BE49-F238E27FC236}">
                <a16:creationId xmlns:a16="http://schemas.microsoft.com/office/drawing/2014/main" id="{30FE1F8C-5681-DE4D-9413-76844D4F57BC}"/>
              </a:ext>
            </a:extLst>
          </p:cNvPr>
          <p:cNvSpPr>
            <a:spLocks noGrp="1"/>
          </p:cNvSpPr>
          <p:nvPr>
            <p:ph type="sldNum" sz="quarter" idx="12"/>
          </p:nvPr>
        </p:nvSpPr>
        <p:spPr/>
        <p:txBody>
          <a:bodyPr/>
          <a:lstStyle/>
          <a:p>
            <a:fld id="{598FF643-AAF0-E84C-B6E6-938C25B5ED9A}" type="slidenum">
              <a:rPr lang="en-US" smtClean="0"/>
              <a:pPr/>
              <a:t>31</a:t>
            </a:fld>
            <a:endParaRPr lang="en-US" dirty="0"/>
          </a:p>
        </p:txBody>
      </p:sp>
      <p:sp>
        <p:nvSpPr>
          <p:cNvPr id="4" name="Title 3">
            <a:extLst>
              <a:ext uri="{FF2B5EF4-FFF2-40B4-BE49-F238E27FC236}">
                <a16:creationId xmlns:a16="http://schemas.microsoft.com/office/drawing/2014/main" id="{D3C4E132-6FDA-5E42-B163-6EFA69480EEB}"/>
              </a:ext>
            </a:extLst>
          </p:cNvPr>
          <p:cNvSpPr>
            <a:spLocks noGrp="1"/>
          </p:cNvSpPr>
          <p:nvPr>
            <p:ph type="title"/>
          </p:nvPr>
        </p:nvSpPr>
        <p:spPr/>
        <p:txBody>
          <a:bodyPr/>
          <a:lstStyle/>
          <a:p>
            <a:r>
              <a:rPr lang="en-US" dirty="0"/>
              <a:t>Windsurfing Fleet Racing Rules</a:t>
            </a:r>
          </a:p>
        </p:txBody>
      </p:sp>
      <p:sp>
        <p:nvSpPr>
          <p:cNvPr id="5" name="Text Placeholder 4">
            <a:extLst>
              <a:ext uri="{FF2B5EF4-FFF2-40B4-BE49-F238E27FC236}">
                <a16:creationId xmlns:a16="http://schemas.microsoft.com/office/drawing/2014/main" id="{F3C470D7-B708-A74F-ACF4-8C82E643434A}"/>
              </a:ext>
            </a:extLst>
          </p:cNvPr>
          <p:cNvSpPr>
            <a:spLocks noGrp="1"/>
          </p:cNvSpPr>
          <p:nvPr>
            <p:ph type="body" sz="quarter" idx="13"/>
          </p:nvPr>
        </p:nvSpPr>
        <p:spPr/>
        <p:txBody>
          <a:bodyPr/>
          <a:lstStyle/>
          <a:p>
            <a:r>
              <a:rPr lang="en-US" dirty="0"/>
              <a:t>RRS B61.2 Protest Contents</a:t>
            </a:r>
          </a:p>
        </p:txBody>
      </p:sp>
      <p:sp>
        <p:nvSpPr>
          <p:cNvPr id="6" name="Text Placeholder 5">
            <a:extLst>
              <a:ext uri="{FF2B5EF4-FFF2-40B4-BE49-F238E27FC236}">
                <a16:creationId xmlns:a16="http://schemas.microsoft.com/office/drawing/2014/main" id="{7F6B5BE9-A3F1-CC49-AF39-7819CAAB83B4}"/>
              </a:ext>
            </a:extLst>
          </p:cNvPr>
          <p:cNvSpPr>
            <a:spLocks noGrp="1"/>
          </p:cNvSpPr>
          <p:nvPr>
            <p:ph type="body" sz="quarter" idx="15"/>
          </p:nvPr>
        </p:nvSpPr>
        <p:spPr/>
        <p:txBody>
          <a:bodyPr/>
          <a:lstStyle/>
          <a:p>
            <a:r>
              <a:rPr lang="en-US" dirty="0"/>
              <a:t>B5 Changes to the rules of Part 5</a:t>
            </a:r>
          </a:p>
          <a:p>
            <a:endParaRPr lang="en-US" dirty="0"/>
          </a:p>
        </p:txBody>
      </p:sp>
    </p:spTree>
    <p:extLst>
      <p:ext uri="{BB962C8B-B14F-4D97-AF65-F5344CB8AC3E}">
        <p14:creationId xmlns:p14="http://schemas.microsoft.com/office/powerpoint/2010/main" val="7451441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30A15C-5962-6B47-8558-2EC4491E13F1}"/>
              </a:ext>
            </a:extLst>
          </p:cNvPr>
          <p:cNvSpPr>
            <a:spLocks noGrp="1"/>
          </p:cNvSpPr>
          <p:nvPr>
            <p:ph sz="quarter" idx="4"/>
          </p:nvPr>
        </p:nvSpPr>
        <p:spPr>
          <a:xfrm>
            <a:off x="836611" y="2966189"/>
            <a:ext cx="8651758" cy="3605595"/>
          </a:xfrm>
        </p:spPr>
        <p:txBody>
          <a:bodyPr>
            <a:normAutofit/>
          </a:bodyPr>
          <a:lstStyle/>
          <a:p>
            <a:r>
              <a:rPr lang="en-US" b="1" dirty="0"/>
              <a:t>Rule 62.1(b) is changed to:</a:t>
            </a:r>
            <a:endParaRPr lang="en-US" dirty="0"/>
          </a:p>
          <a:p>
            <a:pPr marL="457200" indent="-457200">
              <a:buFont typeface="+mj-lt"/>
              <a:buAutoNum type="alphaLcParenR" startAt="2"/>
            </a:pPr>
            <a:r>
              <a:rPr lang="en-US" dirty="0"/>
              <a:t>injury, physical damage or </a:t>
            </a:r>
            <a:r>
              <a:rPr lang="en-US" i="1" u="sng" dirty="0"/>
              <a:t>capsize</a:t>
            </a:r>
            <a:r>
              <a:rPr lang="en-US" dirty="0"/>
              <a:t> because of the action of </a:t>
            </a:r>
          </a:p>
          <a:p>
            <a:pPr marL="914400" lvl="1" indent="-457200">
              <a:buFont typeface="+mj-lt"/>
              <a:buAutoNum type="arabicParenR"/>
            </a:pPr>
            <a:r>
              <a:rPr lang="en-US" dirty="0"/>
              <a:t>a board that broke a rule of Part 2 and took the appropriate penalty or was penalized, or </a:t>
            </a:r>
          </a:p>
          <a:p>
            <a:pPr marL="914400" lvl="1" indent="-457200">
              <a:buFont typeface="+mj-lt"/>
              <a:buAutoNum type="arabicParenR"/>
            </a:pPr>
            <a:r>
              <a:rPr lang="en-US" dirty="0"/>
              <a:t>a vessel not racing that was required to keep clear. </a:t>
            </a:r>
          </a:p>
        </p:txBody>
      </p:sp>
      <p:sp>
        <p:nvSpPr>
          <p:cNvPr id="3" name="Slide Number Placeholder 2">
            <a:extLst>
              <a:ext uri="{FF2B5EF4-FFF2-40B4-BE49-F238E27FC236}">
                <a16:creationId xmlns:a16="http://schemas.microsoft.com/office/drawing/2014/main" id="{30FE1F8C-5681-DE4D-9413-76844D4F57BC}"/>
              </a:ext>
            </a:extLst>
          </p:cNvPr>
          <p:cNvSpPr>
            <a:spLocks noGrp="1"/>
          </p:cNvSpPr>
          <p:nvPr>
            <p:ph type="sldNum" sz="quarter" idx="12"/>
          </p:nvPr>
        </p:nvSpPr>
        <p:spPr/>
        <p:txBody>
          <a:bodyPr/>
          <a:lstStyle/>
          <a:p>
            <a:fld id="{598FF643-AAF0-E84C-B6E6-938C25B5ED9A}" type="slidenum">
              <a:rPr lang="en-US" smtClean="0"/>
              <a:pPr/>
              <a:t>32</a:t>
            </a:fld>
            <a:endParaRPr lang="en-US" dirty="0"/>
          </a:p>
        </p:txBody>
      </p:sp>
      <p:sp>
        <p:nvSpPr>
          <p:cNvPr id="4" name="Title 3">
            <a:extLst>
              <a:ext uri="{FF2B5EF4-FFF2-40B4-BE49-F238E27FC236}">
                <a16:creationId xmlns:a16="http://schemas.microsoft.com/office/drawing/2014/main" id="{D3C4E132-6FDA-5E42-B163-6EFA69480EEB}"/>
              </a:ext>
            </a:extLst>
          </p:cNvPr>
          <p:cNvSpPr>
            <a:spLocks noGrp="1"/>
          </p:cNvSpPr>
          <p:nvPr>
            <p:ph type="title"/>
          </p:nvPr>
        </p:nvSpPr>
        <p:spPr/>
        <p:txBody>
          <a:bodyPr/>
          <a:lstStyle/>
          <a:p>
            <a:r>
              <a:rPr lang="en-US" dirty="0"/>
              <a:t>Windsurfing Fleet Racing Rules</a:t>
            </a:r>
          </a:p>
        </p:txBody>
      </p:sp>
      <p:sp>
        <p:nvSpPr>
          <p:cNvPr id="5" name="Text Placeholder 4">
            <a:extLst>
              <a:ext uri="{FF2B5EF4-FFF2-40B4-BE49-F238E27FC236}">
                <a16:creationId xmlns:a16="http://schemas.microsoft.com/office/drawing/2014/main" id="{F3C470D7-B708-A74F-ACF4-8C82E643434A}"/>
              </a:ext>
            </a:extLst>
          </p:cNvPr>
          <p:cNvSpPr>
            <a:spLocks noGrp="1"/>
          </p:cNvSpPr>
          <p:nvPr>
            <p:ph type="body" sz="quarter" idx="13"/>
          </p:nvPr>
        </p:nvSpPr>
        <p:spPr/>
        <p:txBody>
          <a:bodyPr/>
          <a:lstStyle/>
          <a:p>
            <a:r>
              <a:rPr lang="en-US" dirty="0"/>
              <a:t>RRS B62 Redress</a:t>
            </a:r>
          </a:p>
        </p:txBody>
      </p:sp>
      <p:sp>
        <p:nvSpPr>
          <p:cNvPr id="6" name="Text Placeholder 5">
            <a:extLst>
              <a:ext uri="{FF2B5EF4-FFF2-40B4-BE49-F238E27FC236}">
                <a16:creationId xmlns:a16="http://schemas.microsoft.com/office/drawing/2014/main" id="{7F6B5BE9-A3F1-CC49-AF39-7819CAAB83B4}"/>
              </a:ext>
            </a:extLst>
          </p:cNvPr>
          <p:cNvSpPr>
            <a:spLocks noGrp="1"/>
          </p:cNvSpPr>
          <p:nvPr>
            <p:ph type="body" sz="quarter" idx="15"/>
          </p:nvPr>
        </p:nvSpPr>
        <p:spPr/>
        <p:txBody>
          <a:bodyPr/>
          <a:lstStyle/>
          <a:p>
            <a:r>
              <a:rPr lang="en-US" dirty="0"/>
              <a:t>B5 Changes to the rules of Part 5</a:t>
            </a:r>
          </a:p>
          <a:p>
            <a:endParaRPr lang="en-US" dirty="0"/>
          </a:p>
        </p:txBody>
      </p:sp>
      <p:pic>
        <p:nvPicPr>
          <p:cNvPr id="7" name="Picture 6">
            <a:extLst>
              <a:ext uri="{FF2B5EF4-FFF2-40B4-BE49-F238E27FC236}">
                <a16:creationId xmlns:a16="http://schemas.microsoft.com/office/drawing/2014/main" id="{55FDE7CB-F716-2147-8B25-985E0CCAC9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1134" y="3224105"/>
            <a:ext cx="3597235" cy="2237733"/>
          </a:xfrm>
          <a:prstGeom prst="rect">
            <a:avLst/>
          </a:prstGeom>
        </p:spPr>
      </p:pic>
    </p:spTree>
    <p:extLst>
      <p:ext uri="{BB962C8B-B14F-4D97-AF65-F5344CB8AC3E}">
        <p14:creationId xmlns:p14="http://schemas.microsoft.com/office/powerpoint/2010/main" val="3385550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4AA632-A160-BE48-A9CF-1E1D86A1B5A8}"/>
              </a:ext>
            </a:extLst>
          </p:cNvPr>
          <p:cNvSpPr>
            <a:spLocks noGrp="1"/>
          </p:cNvSpPr>
          <p:nvPr>
            <p:ph sz="quarter" idx="4"/>
          </p:nvPr>
        </p:nvSpPr>
        <p:spPr>
          <a:xfrm>
            <a:off x="836611" y="2966190"/>
            <a:ext cx="8651758" cy="3419742"/>
          </a:xfrm>
        </p:spPr>
        <p:txBody>
          <a:bodyPr/>
          <a:lstStyle/>
          <a:p>
            <a:r>
              <a:rPr lang="en-US" b="1" dirty="0"/>
              <a:t>Add to Rule 63.6: </a:t>
            </a:r>
          </a:p>
          <a:p>
            <a:r>
              <a:rPr lang="en-US" dirty="0"/>
              <a:t>However, for an elimination series race that will qualify a board to compete in a later stage of an event, protests and requests for redress need not be in writing;</a:t>
            </a:r>
          </a:p>
          <a:p>
            <a:r>
              <a:rPr lang="en-US" dirty="0"/>
              <a:t>They shall be made orally to a member of protest committee as soon as reasonably possible following the race.</a:t>
            </a:r>
          </a:p>
          <a:p>
            <a:r>
              <a:rPr lang="en-US" dirty="0"/>
              <a:t>The protest committee may take evidence in any way it considers appropriate and may communicate its decision orally.</a:t>
            </a:r>
          </a:p>
          <a:p>
            <a:endParaRPr lang="en-US" dirty="0"/>
          </a:p>
        </p:txBody>
      </p:sp>
      <p:sp>
        <p:nvSpPr>
          <p:cNvPr id="3" name="Slide Number Placeholder 2">
            <a:extLst>
              <a:ext uri="{FF2B5EF4-FFF2-40B4-BE49-F238E27FC236}">
                <a16:creationId xmlns:a16="http://schemas.microsoft.com/office/drawing/2014/main" id="{EC4047CA-4444-3E48-AE15-F970B59EAF16}"/>
              </a:ext>
            </a:extLst>
          </p:cNvPr>
          <p:cNvSpPr>
            <a:spLocks noGrp="1"/>
          </p:cNvSpPr>
          <p:nvPr>
            <p:ph type="sldNum" sz="quarter" idx="12"/>
          </p:nvPr>
        </p:nvSpPr>
        <p:spPr/>
        <p:txBody>
          <a:bodyPr/>
          <a:lstStyle/>
          <a:p>
            <a:fld id="{598FF643-AAF0-E84C-B6E6-938C25B5ED9A}" type="slidenum">
              <a:rPr lang="en-US" smtClean="0"/>
              <a:pPr/>
              <a:t>33</a:t>
            </a:fld>
            <a:endParaRPr lang="en-US" dirty="0"/>
          </a:p>
        </p:txBody>
      </p:sp>
      <p:sp>
        <p:nvSpPr>
          <p:cNvPr id="4" name="Title 3">
            <a:extLst>
              <a:ext uri="{FF2B5EF4-FFF2-40B4-BE49-F238E27FC236}">
                <a16:creationId xmlns:a16="http://schemas.microsoft.com/office/drawing/2014/main" id="{8FDAEC2F-9746-C040-9EAD-3C860FED3A21}"/>
              </a:ext>
            </a:extLst>
          </p:cNvPr>
          <p:cNvSpPr>
            <a:spLocks noGrp="1"/>
          </p:cNvSpPr>
          <p:nvPr>
            <p:ph type="title"/>
          </p:nvPr>
        </p:nvSpPr>
        <p:spPr/>
        <p:txBody>
          <a:bodyPr/>
          <a:lstStyle/>
          <a:p>
            <a:r>
              <a:rPr lang="en-US" dirty="0"/>
              <a:t>Windsurfing Fleet Racing Rules</a:t>
            </a:r>
          </a:p>
        </p:txBody>
      </p:sp>
      <p:sp>
        <p:nvSpPr>
          <p:cNvPr id="5" name="Text Placeholder 4">
            <a:extLst>
              <a:ext uri="{FF2B5EF4-FFF2-40B4-BE49-F238E27FC236}">
                <a16:creationId xmlns:a16="http://schemas.microsoft.com/office/drawing/2014/main" id="{CD551A1A-389E-9E4D-9ED4-1D6B1A91DA5C}"/>
              </a:ext>
            </a:extLst>
          </p:cNvPr>
          <p:cNvSpPr>
            <a:spLocks noGrp="1"/>
          </p:cNvSpPr>
          <p:nvPr>
            <p:ph type="body" sz="quarter" idx="15"/>
          </p:nvPr>
        </p:nvSpPr>
        <p:spPr/>
        <p:txBody>
          <a:bodyPr/>
          <a:lstStyle/>
          <a:p>
            <a:r>
              <a:rPr lang="en-US" dirty="0"/>
              <a:t>B5 Changes to the rules of Part 5</a:t>
            </a:r>
          </a:p>
          <a:p>
            <a:endParaRPr lang="en-US" dirty="0"/>
          </a:p>
        </p:txBody>
      </p:sp>
      <p:sp>
        <p:nvSpPr>
          <p:cNvPr id="6" name="Text Placeholder 4">
            <a:extLst>
              <a:ext uri="{FF2B5EF4-FFF2-40B4-BE49-F238E27FC236}">
                <a16:creationId xmlns:a16="http://schemas.microsoft.com/office/drawing/2014/main" id="{CB49AC6A-468F-3342-AEFC-1EA4222DE786}"/>
              </a:ext>
            </a:extLst>
          </p:cNvPr>
          <p:cNvSpPr txBox="1">
            <a:spLocks/>
          </p:cNvSpPr>
          <p:nvPr/>
        </p:nvSpPr>
        <p:spPr>
          <a:xfrm>
            <a:off x="836650" y="2240703"/>
            <a:ext cx="8653308" cy="4725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accent2"/>
                </a:solidFill>
              </a:rPr>
              <a:t>RRS B63 Hearings</a:t>
            </a:r>
          </a:p>
        </p:txBody>
      </p:sp>
    </p:spTree>
    <p:extLst>
      <p:ext uri="{BB962C8B-B14F-4D97-AF65-F5344CB8AC3E}">
        <p14:creationId xmlns:p14="http://schemas.microsoft.com/office/powerpoint/2010/main" val="42195841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4AA632-A160-BE48-A9CF-1E1D86A1B5A8}"/>
              </a:ext>
            </a:extLst>
          </p:cNvPr>
          <p:cNvSpPr>
            <a:spLocks noGrp="1"/>
          </p:cNvSpPr>
          <p:nvPr>
            <p:ph sz="quarter" idx="4"/>
          </p:nvPr>
        </p:nvSpPr>
        <p:spPr>
          <a:xfrm>
            <a:off x="836611" y="2876250"/>
            <a:ext cx="8651758" cy="3697094"/>
          </a:xfrm>
        </p:spPr>
        <p:txBody>
          <a:bodyPr/>
          <a:lstStyle/>
          <a:p>
            <a:r>
              <a:rPr lang="en-US" b="1" dirty="0"/>
              <a:t>Rule 64.4(b) is changed to: </a:t>
            </a:r>
          </a:p>
          <a:p>
            <a:pPr marL="323850" indent="-323850"/>
            <a:r>
              <a:rPr lang="en-US" dirty="0"/>
              <a:t>(b) When the protest committee is in doubt about a matter concerning the measurement of a board, the meaning of a class rule, or damage to a board, it shall refer its questions, together with the relevant facts, to an authority responsible for interpreting the rule. In making its decision, the committee shall be bound by the reply of the authority. </a:t>
            </a:r>
          </a:p>
          <a:p>
            <a:endParaRPr lang="en-US" dirty="0"/>
          </a:p>
        </p:txBody>
      </p:sp>
      <p:sp>
        <p:nvSpPr>
          <p:cNvPr id="3" name="Slide Number Placeholder 2">
            <a:extLst>
              <a:ext uri="{FF2B5EF4-FFF2-40B4-BE49-F238E27FC236}">
                <a16:creationId xmlns:a16="http://schemas.microsoft.com/office/drawing/2014/main" id="{EC4047CA-4444-3E48-AE15-F970B59EAF16}"/>
              </a:ext>
            </a:extLst>
          </p:cNvPr>
          <p:cNvSpPr>
            <a:spLocks noGrp="1"/>
          </p:cNvSpPr>
          <p:nvPr>
            <p:ph type="sldNum" sz="quarter" idx="12"/>
          </p:nvPr>
        </p:nvSpPr>
        <p:spPr/>
        <p:txBody>
          <a:bodyPr/>
          <a:lstStyle/>
          <a:p>
            <a:fld id="{598FF643-AAF0-E84C-B6E6-938C25B5ED9A}" type="slidenum">
              <a:rPr lang="en-US" smtClean="0"/>
              <a:pPr/>
              <a:t>34</a:t>
            </a:fld>
            <a:endParaRPr lang="en-US" dirty="0"/>
          </a:p>
        </p:txBody>
      </p:sp>
      <p:sp>
        <p:nvSpPr>
          <p:cNvPr id="4" name="Title 3">
            <a:extLst>
              <a:ext uri="{FF2B5EF4-FFF2-40B4-BE49-F238E27FC236}">
                <a16:creationId xmlns:a16="http://schemas.microsoft.com/office/drawing/2014/main" id="{8FDAEC2F-9746-C040-9EAD-3C860FED3A21}"/>
              </a:ext>
            </a:extLst>
          </p:cNvPr>
          <p:cNvSpPr>
            <a:spLocks noGrp="1"/>
          </p:cNvSpPr>
          <p:nvPr>
            <p:ph type="title"/>
          </p:nvPr>
        </p:nvSpPr>
        <p:spPr/>
        <p:txBody>
          <a:bodyPr/>
          <a:lstStyle/>
          <a:p>
            <a:r>
              <a:rPr lang="en-US" dirty="0"/>
              <a:t>Windsurfing Fleet Racing Rules</a:t>
            </a:r>
          </a:p>
        </p:txBody>
      </p:sp>
      <p:sp>
        <p:nvSpPr>
          <p:cNvPr id="5" name="Text Placeholder 4">
            <a:extLst>
              <a:ext uri="{FF2B5EF4-FFF2-40B4-BE49-F238E27FC236}">
                <a16:creationId xmlns:a16="http://schemas.microsoft.com/office/drawing/2014/main" id="{CD551A1A-389E-9E4D-9ED4-1D6B1A91DA5C}"/>
              </a:ext>
            </a:extLst>
          </p:cNvPr>
          <p:cNvSpPr>
            <a:spLocks noGrp="1"/>
          </p:cNvSpPr>
          <p:nvPr>
            <p:ph type="body" sz="quarter" idx="15"/>
          </p:nvPr>
        </p:nvSpPr>
        <p:spPr/>
        <p:txBody>
          <a:bodyPr/>
          <a:lstStyle/>
          <a:p>
            <a:r>
              <a:rPr lang="en-US" dirty="0"/>
              <a:t>B5 Changes to the rules of Part 5</a:t>
            </a:r>
          </a:p>
          <a:p>
            <a:endParaRPr lang="en-US" dirty="0"/>
          </a:p>
        </p:txBody>
      </p:sp>
      <p:sp>
        <p:nvSpPr>
          <p:cNvPr id="6" name="Text Placeholder 4">
            <a:extLst>
              <a:ext uri="{FF2B5EF4-FFF2-40B4-BE49-F238E27FC236}">
                <a16:creationId xmlns:a16="http://schemas.microsoft.com/office/drawing/2014/main" id="{B46CCAD0-34F5-A142-B194-88E38903791E}"/>
              </a:ext>
            </a:extLst>
          </p:cNvPr>
          <p:cNvSpPr txBox="1">
            <a:spLocks/>
          </p:cNvSpPr>
          <p:nvPr/>
        </p:nvSpPr>
        <p:spPr>
          <a:xfrm>
            <a:off x="836650" y="2240703"/>
            <a:ext cx="8653308" cy="4725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accent2"/>
                </a:solidFill>
              </a:rPr>
              <a:t>RRS B64 Decisions</a:t>
            </a:r>
          </a:p>
        </p:txBody>
      </p:sp>
    </p:spTree>
    <p:extLst>
      <p:ext uri="{BB962C8B-B14F-4D97-AF65-F5344CB8AC3E}">
        <p14:creationId xmlns:p14="http://schemas.microsoft.com/office/powerpoint/2010/main" val="2172529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4AA632-A160-BE48-A9CF-1E1D86A1B5A8}"/>
              </a:ext>
            </a:extLst>
          </p:cNvPr>
          <p:cNvSpPr>
            <a:spLocks noGrp="1"/>
          </p:cNvSpPr>
          <p:nvPr>
            <p:ph sz="quarter" idx="4"/>
          </p:nvPr>
        </p:nvSpPr>
        <p:spPr>
          <a:xfrm>
            <a:off x="836611" y="2876250"/>
            <a:ext cx="8651758" cy="3697094"/>
          </a:xfrm>
        </p:spPr>
        <p:txBody>
          <a:bodyPr/>
          <a:lstStyle/>
          <a:p>
            <a:r>
              <a:rPr lang="en-US" b="1" dirty="0"/>
              <a:t>Add to Rule 65.2: </a:t>
            </a:r>
          </a:p>
          <a:p>
            <a:pPr marL="14288" indent="-14288"/>
            <a:r>
              <a:rPr lang="en-US" dirty="0"/>
              <a:t>This rule does not apply to a race in an elimination series that will qualify a board to compete in a later stage of an event</a:t>
            </a:r>
          </a:p>
        </p:txBody>
      </p:sp>
      <p:sp>
        <p:nvSpPr>
          <p:cNvPr id="3" name="Slide Number Placeholder 2">
            <a:extLst>
              <a:ext uri="{FF2B5EF4-FFF2-40B4-BE49-F238E27FC236}">
                <a16:creationId xmlns:a16="http://schemas.microsoft.com/office/drawing/2014/main" id="{EC4047CA-4444-3E48-AE15-F970B59EAF16}"/>
              </a:ext>
            </a:extLst>
          </p:cNvPr>
          <p:cNvSpPr>
            <a:spLocks noGrp="1"/>
          </p:cNvSpPr>
          <p:nvPr>
            <p:ph type="sldNum" sz="quarter" idx="12"/>
          </p:nvPr>
        </p:nvSpPr>
        <p:spPr/>
        <p:txBody>
          <a:bodyPr/>
          <a:lstStyle/>
          <a:p>
            <a:fld id="{598FF643-AAF0-E84C-B6E6-938C25B5ED9A}" type="slidenum">
              <a:rPr lang="en-US" smtClean="0"/>
              <a:pPr/>
              <a:t>35</a:t>
            </a:fld>
            <a:endParaRPr lang="en-US" dirty="0"/>
          </a:p>
        </p:txBody>
      </p:sp>
      <p:sp>
        <p:nvSpPr>
          <p:cNvPr id="4" name="Title 3">
            <a:extLst>
              <a:ext uri="{FF2B5EF4-FFF2-40B4-BE49-F238E27FC236}">
                <a16:creationId xmlns:a16="http://schemas.microsoft.com/office/drawing/2014/main" id="{8FDAEC2F-9746-C040-9EAD-3C860FED3A21}"/>
              </a:ext>
            </a:extLst>
          </p:cNvPr>
          <p:cNvSpPr>
            <a:spLocks noGrp="1"/>
          </p:cNvSpPr>
          <p:nvPr>
            <p:ph type="title"/>
          </p:nvPr>
        </p:nvSpPr>
        <p:spPr/>
        <p:txBody>
          <a:bodyPr/>
          <a:lstStyle/>
          <a:p>
            <a:r>
              <a:rPr lang="en-US" dirty="0"/>
              <a:t>Windsurfing Fleet Racing Rules</a:t>
            </a:r>
          </a:p>
        </p:txBody>
      </p:sp>
      <p:sp>
        <p:nvSpPr>
          <p:cNvPr id="5" name="Text Placeholder 4">
            <a:extLst>
              <a:ext uri="{FF2B5EF4-FFF2-40B4-BE49-F238E27FC236}">
                <a16:creationId xmlns:a16="http://schemas.microsoft.com/office/drawing/2014/main" id="{CD551A1A-389E-9E4D-9ED4-1D6B1A91DA5C}"/>
              </a:ext>
            </a:extLst>
          </p:cNvPr>
          <p:cNvSpPr>
            <a:spLocks noGrp="1"/>
          </p:cNvSpPr>
          <p:nvPr>
            <p:ph type="body" sz="quarter" idx="15"/>
          </p:nvPr>
        </p:nvSpPr>
        <p:spPr/>
        <p:txBody>
          <a:bodyPr/>
          <a:lstStyle/>
          <a:p>
            <a:r>
              <a:rPr lang="en-US" dirty="0"/>
              <a:t>B5 Changes to the rules of Part 5</a:t>
            </a:r>
          </a:p>
          <a:p>
            <a:endParaRPr lang="en-US" dirty="0"/>
          </a:p>
        </p:txBody>
      </p:sp>
      <p:sp>
        <p:nvSpPr>
          <p:cNvPr id="6" name="Text Placeholder 4">
            <a:extLst>
              <a:ext uri="{FF2B5EF4-FFF2-40B4-BE49-F238E27FC236}">
                <a16:creationId xmlns:a16="http://schemas.microsoft.com/office/drawing/2014/main" id="{B46CCAD0-34F5-A142-B194-88E38903791E}"/>
              </a:ext>
            </a:extLst>
          </p:cNvPr>
          <p:cNvSpPr txBox="1">
            <a:spLocks/>
          </p:cNvSpPr>
          <p:nvPr/>
        </p:nvSpPr>
        <p:spPr>
          <a:xfrm>
            <a:off x="836650" y="2240703"/>
            <a:ext cx="8653308" cy="4725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accent2"/>
                </a:solidFill>
              </a:rPr>
              <a:t>RRS B65 Informing the Parties and Others</a:t>
            </a:r>
          </a:p>
        </p:txBody>
      </p:sp>
    </p:spTree>
    <p:extLst>
      <p:ext uri="{BB962C8B-B14F-4D97-AF65-F5344CB8AC3E}">
        <p14:creationId xmlns:p14="http://schemas.microsoft.com/office/powerpoint/2010/main" val="2387869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4AA632-A160-BE48-A9CF-1E1D86A1B5A8}"/>
              </a:ext>
            </a:extLst>
          </p:cNvPr>
          <p:cNvSpPr>
            <a:spLocks noGrp="1"/>
          </p:cNvSpPr>
          <p:nvPr>
            <p:ph sz="quarter" idx="4"/>
          </p:nvPr>
        </p:nvSpPr>
        <p:spPr>
          <a:xfrm>
            <a:off x="836611" y="2876250"/>
            <a:ext cx="8651758" cy="3697094"/>
          </a:xfrm>
        </p:spPr>
        <p:txBody>
          <a:bodyPr/>
          <a:lstStyle/>
          <a:p>
            <a:r>
              <a:rPr lang="en-US" b="1" dirty="0"/>
              <a:t>Rules 70.5 and 70.5(a) are changed to: </a:t>
            </a:r>
          </a:p>
          <a:p>
            <a:pPr marL="14288" indent="-14288"/>
            <a:r>
              <a:rPr lang="en-US" dirty="0"/>
              <a:t>There shall be no appeal from the decisions of an international jury constituted in compliance with Appendix N, and no appeal from the decision of the protest committee for a race in an elimination series that will qualify a board to compete in a later stage of an event.</a:t>
            </a:r>
          </a:p>
          <a:p>
            <a:pPr marL="14288" indent="-14288"/>
            <a:r>
              <a:rPr lang="en-US" dirty="0"/>
              <a:t>Furthermore, if a Notice of Race or Sailing Instructions so state, the right of appeal may be denied provided that</a:t>
            </a:r>
          </a:p>
          <a:p>
            <a:pPr marL="323850" indent="-323850"/>
            <a:r>
              <a:rPr lang="en-US" dirty="0"/>
              <a:t>(a) It is essential to determine promptly the result of a race that will qualify a board to compete in a subsequent event </a:t>
            </a:r>
            <a:r>
              <a:rPr lang="en-US" sz="1600" dirty="0"/>
              <a:t>(a National Authority may prescribe that its permission is required for such a procedure);</a:t>
            </a:r>
          </a:p>
        </p:txBody>
      </p:sp>
      <p:sp>
        <p:nvSpPr>
          <p:cNvPr id="3" name="Slide Number Placeholder 2">
            <a:extLst>
              <a:ext uri="{FF2B5EF4-FFF2-40B4-BE49-F238E27FC236}">
                <a16:creationId xmlns:a16="http://schemas.microsoft.com/office/drawing/2014/main" id="{EC4047CA-4444-3E48-AE15-F970B59EAF16}"/>
              </a:ext>
            </a:extLst>
          </p:cNvPr>
          <p:cNvSpPr>
            <a:spLocks noGrp="1"/>
          </p:cNvSpPr>
          <p:nvPr>
            <p:ph type="sldNum" sz="quarter" idx="12"/>
          </p:nvPr>
        </p:nvSpPr>
        <p:spPr/>
        <p:txBody>
          <a:bodyPr/>
          <a:lstStyle/>
          <a:p>
            <a:fld id="{598FF643-AAF0-E84C-B6E6-938C25B5ED9A}" type="slidenum">
              <a:rPr lang="en-US" smtClean="0"/>
              <a:pPr/>
              <a:t>36</a:t>
            </a:fld>
            <a:endParaRPr lang="en-US" dirty="0"/>
          </a:p>
        </p:txBody>
      </p:sp>
      <p:sp>
        <p:nvSpPr>
          <p:cNvPr id="4" name="Title 3">
            <a:extLst>
              <a:ext uri="{FF2B5EF4-FFF2-40B4-BE49-F238E27FC236}">
                <a16:creationId xmlns:a16="http://schemas.microsoft.com/office/drawing/2014/main" id="{8FDAEC2F-9746-C040-9EAD-3C860FED3A21}"/>
              </a:ext>
            </a:extLst>
          </p:cNvPr>
          <p:cNvSpPr>
            <a:spLocks noGrp="1"/>
          </p:cNvSpPr>
          <p:nvPr>
            <p:ph type="title"/>
          </p:nvPr>
        </p:nvSpPr>
        <p:spPr/>
        <p:txBody>
          <a:bodyPr/>
          <a:lstStyle/>
          <a:p>
            <a:r>
              <a:rPr lang="en-US" dirty="0"/>
              <a:t>Windsurfing Fleet Racing Rules</a:t>
            </a:r>
          </a:p>
        </p:txBody>
      </p:sp>
      <p:sp>
        <p:nvSpPr>
          <p:cNvPr id="5" name="Text Placeholder 4">
            <a:extLst>
              <a:ext uri="{FF2B5EF4-FFF2-40B4-BE49-F238E27FC236}">
                <a16:creationId xmlns:a16="http://schemas.microsoft.com/office/drawing/2014/main" id="{CD551A1A-389E-9E4D-9ED4-1D6B1A91DA5C}"/>
              </a:ext>
            </a:extLst>
          </p:cNvPr>
          <p:cNvSpPr>
            <a:spLocks noGrp="1"/>
          </p:cNvSpPr>
          <p:nvPr>
            <p:ph type="body" sz="quarter" idx="15"/>
          </p:nvPr>
        </p:nvSpPr>
        <p:spPr/>
        <p:txBody>
          <a:bodyPr/>
          <a:lstStyle/>
          <a:p>
            <a:r>
              <a:rPr lang="en-US" dirty="0"/>
              <a:t>B5 Changes to the rules of Part 5</a:t>
            </a:r>
          </a:p>
          <a:p>
            <a:endParaRPr lang="en-US" dirty="0"/>
          </a:p>
        </p:txBody>
      </p:sp>
      <p:sp>
        <p:nvSpPr>
          <p:cNvPr id="6" name="Text Placeholder 4">
            <a:extLst>
              <a:ext uri="{FF2B5EF4-FFF2-40B4-BE49-F238E27FC236}">
                <a16:creationId xmlns:a16="http://schemas.microsoft.com/office/drawing/2014/main" id="{B46CCAD0-34F5-A142-B194-88E38903791E}"/>
              </a:ext>
            </a:extLst>
          </p:cNvPr>
          <p:cNvSpPr txBox="1">
            <a:spLocks/>
          </p:cNvSpPr>
          <p:nvPr/>
        </p:nvSpPr>
        <p:spPr>
          <a:xfrm>
            <a:off x="836650" y="2240703"/>
            <a:ext cx="8653308" cy="4725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accent2"/>
                </a:solidFill>
              </a:rPr>
              <a:t>RRS B70 Appeals and Re	quests to a National Authority</a:t>
            </a:r>
          </a:p>
        </p:txBody>
      </p:sp>
    </p:spTree>
    <p:extLst>
      <p:ext uri="{BB962C8B-B14F-4D97-AF65-F5344CB8AC3E}">
        <p14:creationId xmlns:p14="http://schemas.microsoft.com/office/powerpoint/2010/main" val="30618184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058DFE-30ED-1A45-BA75-D928073BE15D}"/>
              </a:ext>
            </a:extLst>
          </p:cNvPr>
          <p:cNvSpPr>
            <a:spLocks noGrp="1"/>
          </p:cNvSpPr>
          <p:nvPr>
            <p:ph sz="quarter" idx="4"/>
          </p:nvPr>
        </p:nvSpPr>
        <p:spPr/>
        <p:txBody>
          <a:bodyPr/>
          <a:lstStyle/>
          <a:p>
            <a:r>
              <a:rPr lang="en-US" b="1" dirty="0"/>
              <a:t>Add to rule 78.1:</a:t>
            </a:r>
          </a:p>
          <a:p>
            <a:pPr algn="just"/>
            <a:r>
              <a:rPr lang="en-US" dirty="0"/>
              <a:t>When so prescribed by World Sailing, a numbered and dated device on a board and her </a:t>
            </a:r>
            <a:r>
              <a:rPr lang="en-US" dirty="0" err="1"/>
              <a:t>centreboard</a:t>
            </a:r>
            <a:r>
              <a:rPr lang="en-US" dirty="0"/>
              <a:t>, fin and rig shall serve as her measurement certificate.</a:t>
            </a:r>
          </a:p>
        </p:txBody>
      </p:sp>
      <p:sp>
        <p:nvSpPr>
          <p:cNvPr id="3" name="Slide Number Placeholder 2">
            <a:extLst>
              <a:ext uri="{FF2B5EF4-FFF2-40B4-BE49-F238E27FC236}">
                <a16:creationId xmlns:a16="http://schemas.microsoft.com/office/drawing/2014/main" id="{AB5A5856-CA5F-3B47-8966-1A3A4BA3DC02}"/>
              </a:ext>
            </a:extLst>
          </p:cNvPr>
          <p:cNvSpPr>
            <a:spLocks noGrp="1"/>
          </p:cNvSpPr>
          <p:nvPr>
            <p:ph type="sldNum" sz="quarter" idx="12"/>
          </p:nvPr>
        </p:nvSpPr>
        <p:spPr/>
        <p:txBody>
          <a:bodyPr/>
          <a:lstStyle/>
          <a:p>
            <a:fld id="{598FF643-AAF0-E84C-B6E6-938C25B5ED9A}" type="slidenum">
              <a:rPr lang="en-US" smtClean="0"/>
              <a:pPr/>
              <a:t>37</a:t>
            </a:fld>
            <a:endParaRPr lang="en-US" dirty="0"/>
          </a:p>
        </p:txBody>
      </p:sp>
      <p:sp>
        <p:nvSpPr>
          <p:cNvPr id="4" name="Title 3">
            <a:extLst>
              <a:ext uri="{FF2B5EF4-FFF2-40B4-BE49-F238E27FC236}">
                <a16:creationId xmlns:a16="http://schemas.microsoft.com/office/drawing/2014/main" id="{2681729B-EB4D-304D-9A03-FB0EEC45FD17}"/>
              </a:ext>
            </a:extLst>
          </p:cNvPr>
          <p:cNvSpPr>
            <a:spLocks noGrp="1"/>
          </p:cNvSpPr>
          <p:nvPr>
            <p:ph type="title"/>
          </p:nvPr>
        </p:nvSpPr>
        <p:spPr/>
        <p:txBody>
          <a:bodyPr/>
          <a:lstStyle/>
          <a:p>
            <a:r>
              <a:rPr lang="en-US" dirty="0"/>
              <a:t>Windsurfing Fleet Racing Rules</a:t>
            </a:r>
          </a:p>
        </p:txBody>
      </p:sp>
      <p:sp>
        <p:nvSpPr>
          <p:cNvPr id="5" name="Text Placeholder 4">
            <a:extLst>
              <a:ext uri="{FF2B5EF4-FFF2-40B4-BE49-F238E27FC236}">
                <a16:creationId xmlns:a16="http://schemas.microsoft.com/office/drawing/2014/main" id="{633BBB6A-8D46-374D-80E2-91D1851083B3}"/>
              </a:ext>
            </a:extLst>
          </p:cNvPr>
          <p:cNvSpPr>
            <a:spLocks noGrp="1"/>
          </p:cNvSpPr>
          <p:nvPr>
            <p:ph type="body" sz="quarter" idx="13"/>
          </p:nvPr>
        </p:nvSpPr>
        <p:spPr/>
        <p:txBody>
          <a:bodyPr/>
          <a:lstStyle/>
          <a:p>
            <a:r>
              <a:rPr lang="en-US" dirty="0"/>
              <a:t>RRS B78 Compliance with Class rules; Certificates</a:t>
            </a:r>
          </a:p>
        </p:txBody>
      </p:sp>
      <p:sp>
        <p:nvSpPr>
          <p:cNvPr id="6" name="Text Placeholder 5">
            <a:extLst>
              <a:ext uri="{FF2B5EF4-FFF2-40B4-BE49-F238E27FC236}">
                <a16:creationId xmlns:a16="http://schemas.microsoft.com/office/drawing/2014/main" id="{C6D4FC84-4051-B848-B63F-5BBF9AEC75D6}"/>
              </a:ext>
            </a:extLst>
          </p:cNvPr>
          <p:cNvSpPr>
            <a:spLocks noGrp="1"/>
          </p:cNvSpPr>
          <p:nvPr>
            <p:ph type="body" sz="quarter" idx="15"/>
          </p:nvPr>
        </p:nvSpPr>
        <p:spPr/>
        <p:txBody>
          <a:bodyPr/>
          <a:lstStyle/>
          <a:p>
            <a:r>
              <a:rPr lang="en-US" dirty="0"/>
              <a:t>B6 Changes to the rules of Part 6 </a:t>
            </a:r>
          </a:p>
        </p:txBody>
      </p:sp>
    </p:spTree>
    <p:extLst>
      <p:ext uri="{BB962C8B-B14F-4D97-AF65-F5344CB8AC3E}">
        <p14:creationId xmlns:p14="http://schemas.microsoft.com/office/powerpoint/2010/main" val="23418233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058DFE-30ED-1A45-BA75-D928073BE15D}"/>
              </a:ext>
            </a:extLst>
          </p:cNvPr>
          <p:cNvSpPr>
            <a:spLocks noGrp="1"/>
          </p:cNvSpPr>
          <p:nvPr>
            <p:ph sz="quarter" idx="4"/>
          </p:nvPr>
        </p:nvSpPr>
        <p:spPr>
          <a:xfrm>
            <a:off x="836611" y="2966190"/>
            <a:ext cx="8651758" cy="3268356"/>
          </a:xfrm>
        </p:spPr>
        <p:txBody>
          <a:bodyPr/>
          <a:lstStyle/>
          <a:p>
            <a:r>
              <a:rPr lang="en-US" b="1" dirty="0"/>
              <a:t>The last sentence of rule 90.2(c) is changed to:</a:t>
            </a:r>
          </a:p>
          <a:p>
            <a:pPr algn="just"/>
            <a:r>
              <a:rPr lang="en-US" dirty="0"/>
              <a:t>Oral instructions may be given only if the procedure is stated in the sailing instructions.</a:t>
            </a:r>
          </a:p>
        </p:txBody>
      </p:sp>
      <p:sp>
        <p:nvSpPr>
          <p:cNvPr id="3" name="Slide Number Placeholder 2">
            <a:extLst>
              <a:ext uri="{FF2B5EF4-FFF2-40B4-BE49-F238E27FC236}">
                <a16:creationId xmlns:a16="http://schemas.microsoft.com/office/drawing/2014/main" id="{AB5A5856-CA5F-3B47-8966-1A3A4BA3DC02}"/>
              </a:ext>
            </a:extLst>
          </p:cNvPr>
          <p:cNvSpPr>
            <a:spLocks noGrp="1"/>
          </p:cNvSpPr>
          <p:nvPr>
            <p:ph type="sldNum" sz="quarter" idx="12"/>
          </p:nvPr>
        </p:nvSpPr>
        <p:spPr/>
        <p:txBody>
          <a:bodyPr/>
          <a:lstStyle/>
          <a:p>
            <a:fld id="{598FF643-AAF0-E84C-B6E6-938C25B5ED9A}" type="slidenum">
              <a:rPr lang="en-US" smtClean="0"/>
              <a:pPr/>
              <a:t>38</a:t>
            </a:fld>
            <a:endParaRPr lang="en-US" dirty="0"/>
          </a:p>
        </p:txBody>
      </p:sp>
      <p:sp>
        <p:nvSpPr>
          <p:cNvPr id="4" name="Title 3">
            <a:extLst>
              <a:ext uri="{FF2B5EF4-FFF2-40B4-BE49-F238E27FC236}">
                <a16:creationId xmlns:a16="http://schemas.microsoft.com/office/drawing/2014/main" id="{2681729B-EB4D-304D-9A03-FB0EEC45FD17}"/>
              </a:ext>
            </a:extLst>
          </p:cNvPr>
          <p:cNvSpPr>
            <a:spLocks noGrp="1"/>
          </p:cNvSpPr>
          <p:nvPr>
            <p:ph type="title"/>
          </p:nvPr>
        </p:nvSpPr>
        <p:spPr/>
        <p:txBody>
          <a:bodyPr/>
          <a:lstStyle/>
          <a:p>
            <a:r>
              <a:rPr lang="en-US" dirty="0"/>
              <a:t>Windsurfing Fleet Racing Rules</a:t>
            </a:r>
          </a:p>
        </p:txBody>
      </p:sp>
      <p:sp>
        <p:nvSpPr>
          <p:cNvPr id="5" name="Text Placeholder 4">
            <a:extLst>
              <a:ext uri="{FF2B5EF4-FFF2-40B4-BE49-F238E27FC236}">
                <a16:creationId xmlns:a16="http://schemas.microsoft.com/office/drawing/2014/main" id="{633BBB6A-8D46-374D-80E2-91D1851083B3}"/>
              </a:ext>
            </a:extLst>
          </p:cNvPr>
          <p:cNvSpPr>
            <a:spLocks noGrp="1"/>
          </p:cNvSpPr>
          <p:nvPr>
            <p:ph type="body" sz="quarter" idx="13"/>
          </p:nvPr>
        </p:nvSpPr>
        <p:spPr/>
        <p:txBody>
          <a:bodyPr/>
          <a:lstStyle/>
          <a:p>
            <a:r>
              <a:rPr lang="en-US" dirty="0"/>
              <a:t>RRS B90 Race Committee; Sailing Instructions; Scoring</a:t>
            </a:r>
          </a:p>
        </p:txBody>
      </p:sp>
      <p:sp>
        <p:nvSpPr>
          <p:cNvPr id="6" name="Text Placeholder 5">
            <a:extLst>
              <a:ext uri="{FF2B5EF4-FFF2-40B4-BE49-F238E27FC236}">
                <a16:creationId xmlns:a16="http://schemas.microsoft.com/office/drawing/2014/main" id="{C6D4FC84-4051-B848-B63F-5BBF9AEC75D6}"/>
              </a:ext>
            </a:extLst>
          </p:cNvPr>
          <p:cNvSpPr>
            <a:spLocks noGrp="1"/>
          </p:cNvSpPr>
          <p:nvPr>
            <p:ph type="body" sz="quarter" idx="15"/>
          </p:nvPr>
        </p:nvSpPr>
        <p:spPr/>
        <p:txBody>
          <a:bodyPr/>
          <a:lstStyle/>
          <a:p>
            <a:r>
              <a:rPr lang="en-US" dirty="0"/>
              <a:t>B7 Changes to the rules of Part 7</a:t>
            </a:r>
          </a:p>
        </p:txBody>
      </p:sp>
    </p:spTree>
    <p:extLst>
      <p:ext uri="{BB962C8B-B14F-4D97-AF65-F5344CB8AC3E}">
        <p14:creationId xmlns:p14="http://schemas.microsoft.com/office/powerpoint/2010/main" val="1866914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058DFE-30ED-1A45-BA75-D928073BE15D}"/>
              </a:ext>
            </a:extLst>
          </p:cNvPr>
          <p:cNvSpPr>
            <a:spLocks noGrp="1"/>
          </p:cNvSpPr>
          <p:nvPr>
            <p:ph sz="quarter" idx="4"/>
          </p:nvPr>
        </p:nvSpPr>
        <p:spPr>
          <a:xfrm>
            <a:off x="836611" y="2966190"/>
            <a:ext cx="8783174" cy="3268356"/>
          </a:xfrm>
        </p:spPr>
        <p:txBody>
          <a:bodyPr spcCol="288000"/>
          <a:lstStyle/>
          <a:p>
            <a:r>
              <a:rPr lang="en-US" b="1" dirty="0"/>
              <a:t>Rule A1 is changed to: </a:t>
            </a:r>
          </a:p>
          <a:p>
            <a:pPr algn="just"/>
            <a:r>
              <a:rPr lang="en-US" dirty="0"/>
              <a:t>The number of races scheduled </a:t>
            </a:r>
            <a:br>
              <a:rPr lang="en-US" dirty="0"/>
            </a:br>
            <a:r>
              <a:rPr lang="en-US" dirty="0"/>
              <a:t>and the number required to be completed to constitute a series </a:t>
            </a:r>
            <a:br>
              <a:rPr lang="en-US" dirty="0"/>
            </a:br>
            <a:r>
              <a:rPr lang="en-US" dirty="0"/>
              <a:t>shall be stated in the Notice of </a:t>
            </a:r>
            <a:br>
              <a:rPr lang="en-US" dirty="0"/>
            </a:br>
            <a:r>
              <a:rPr lang="en-US" dirty="0"/>
              <a:t>Race or Sailing Instructions. </a:t>
            </a:r>
          </a:p>
          <a:p>
            <a:pPr algn="just"/>
            <a:r>
              <a:rPr lang="en-US" dirty="0"/>
              <a:t>If an event includes more than one discipline or format, the Notice of Race or Sailing Instructions shall state how the overall scores are to be calculated. </a:t>
            </a:r>
          </a:p>
        </p:txBody>
      </p:sp>
      <p:sp>
        <p:nvSpPr>
          <p:cNvPr id="3" name="Slide Number Placeholder 2">
            <a:extLst>
              <a:ext uri="{FF2B5EF4-FFF2-40B4-BE49-F238E27FC236}">
                <a16:creationId xmlns:a16="http://schemas.microsoft.com/office/drawing/2014/main" id="{AB5A5856-CA5F-3B47-8966-1A3A4BA3DC02}"/>
              </a:ext>
            </a:extLst>
          </p:cNvPr>
          <p:cNvSpPr>
            <a:spLocks noGrp="1"/>
          </p:cNvSpPr>
          <p:nvPr>
            <p:ph type="sldNum" sz="quarter" idx="12"/>
          </p:nvPr>
        </p:nvSpPr>
        <p:spPr/>
        <p:txBody>
          <a:bodyPr/>
          <a:lstStyle/>
          <a:p>
            <a:fld id="{598FF643-AAF0-E84C-B6E6-938C25B5ED9A}" type="slidenum">
              <a:rPr lang="en-US" smtClean="0"/>
              <a:pPr/>
              <a:t>39</a:t>
            </a:fld>
            <a:endParaRPr lang="en-US" dirty="0"/>
          </a:p>
        </p:txBody>
      </p:sp>
      <p:sp>
        <p:nvSpPr>
          <p:cNvPr id="4" name="Title 3">
            <a:extLst>
              <a:ext uri="{FF2B5EF4-FFF2-40B4-BE49-F238E27FC236}">
                <a16:creationId xmlns:a16="http://schemas.microsoft.com/office/drawing/2014/main" id="{2681729B-EB4D-304D-9A03-FB0EEC45FD17}"/>
              </a:ext>
            </a:extLst>
          </p:cNvPr>
          <p:cNvSpPr>
            <a:spLocks noGrp="1"/>
          </p:cNvSpPr>
          <p:nvPr>
            <p:ph type="title"/>
          </p:nvPr>
        </p:nvSpPr>
        <p:spPr/>
        <p:txBody>
          <a:bodyPr/>
          <a:lstStyle/>
          <a:p>
            <a:r>
              <a:rPr lang="en-US" dirty="0"/>
              <a:t>Windsurfing Fleet Racing Rules</a:t>
            </a:r>
          </a:p>
        </p:txBody>
      </p:sp>
      <p:sp>
        <p:nvSpPr>
          <p:cNvPr id="5" name="Text Placeholder 4">
            <a:extLst>
              <a:ext uri="{FF2B5EF4-FFF2-40B4-BE49-F238E27FC236}">
                <a16:creationId xmlns:a16="http://schemas.microsoft.com/office/drawing/2014/main" id="{633BBB6A-8D46-374D-80E2-91D1851083B3}"/>
              </a:ext>
            </a:extLst>
          </p:cNvPr>
          <p:cNvSpPr>
            <a:spLocks noGrp="1"/>
          </p:cNvSpPr>
          <p:nvPr>
            <p:ph type="body" sz="quarter" idx="13"/>
          </p:nvPr>
        </p:nvSpPr>
        <p:spPr/>
        <p:txBody>
          <a:bodyPr/>
          <a:lstStyle/>
          <a:p>
            <a:r>
              <a:rPr lang="en-US" dirty="0"/>
              <a:t>RRS B8 A1 Number of Races; Overall Scores</a:t>
            </a:r>
          </a:p>
        </p:txBody>
      </p:sp>
      <p:sp>
        <p:nvSpPr>
          <p:cNvPr id="6" name="Text Placeholder 5">
            <a:extLst>
              <a:ext uri="{FF2B5EF4-FFF2-40B4-BE49-F238E27FC236}">
                <a16:creationId xmlns:a16="http://schemas.microsoft.com/office/drawing/2014/main" id="{C6D4FC84-4051-B848-B63F-5BBF9AEC75D6}"/>
              </a:ext>
            </a:extLst>
          </p:cNvPr>
          <p:cNvSpPr>
            <a:spLocks noGrp="1"/>
          </p:cNvSpPr>
          <p:nvPr>
            <p:ph type="body" sz="quarter" idx="15"/>
          </p:nvPr>
        </p:nvSpPr>
        <p:spPr/>
        <p:txBody>
          <a:bodyPr/>
          <a:lstStyle/>
          <a:p>
            <a:r>
              <a:rPr lang="en-US" dirty="0"/>
              <a:t>B8 Changes to Appendix A</a:t>
            </a:r>
          </a:p>
        </p:txBody>
      </p:sp>
    </p:spTree>
    <p:extLst>
      <p:ext uri="{BB962C8B-B14F-4D97-AF65-F5344CB8AC3E}">
        <p14:creationId xmlns:p14="http://schemas.microsoft.com/office/powerpoint/2010/main" val="1469613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6A2EF6-180A-9543-94EE-E679FE1886CA}"/>
              </a:ext>
            </a:extLst>
          </p:cNvPr>
          <p:cNvSpPr>
            <a:spLocks noGrp="1"/>
          </p:cNvSpPr>
          <p:nvPr>
            <p:ph sz="half" idx="2"/>
          </p:nvPr>
        </p:nvSpPr>
        <p:spPr/>
        <p:txBody>
          <a:bodyPr/>
          <a:lstStyle/>
          <a:p>
            <a:r>
              <a:rPr lang="en-US" dirty="0"/>
              <a:t>This part of definition Mark-Room is not changed!</a:t>
            </a:r>
          </a:p>
        </p:txBody>
      </p:sp>
      <p:sp>
        <p:nvSpPr>
          <p:cNvPr id="3" name="Content Placeholder 2">
            <a:extLst>
              <a:ext uri="{FF2B5EF4-FFF2-40B4-BE49-F238E27FC236}">
                <a16:creationId xmlns:a16="http://schemas.microsoft.com/office/drawing/2014/main" id="{2F718014-065C-F44A-B2B6-FB4C97FCA19F}"/>
              </a:ext>
            </a:extLst>
          </p:cNvPr>
          <p:cNvSpPr>
            <a:spLocks noGrp="1"/>
          </p:cNvSpPr>
          <p:nvPr>
            <p:ph sz="quarter" idx="4"/>
          </p:nvPr>
        </p:nvSpPr>
        <p:spPr>
          <a:xfrm>
            <a:off x="836611" y="3691220"/>
            <a:ext cx="4536376" cy="2074149"/>
          </a:xfrm>
        </p:spPr>
        <p:txBody>
          <a:bodyPr/>
          <a:lstStyle/>
          <a:p>
            <a:r>
              <a:rPr lang="en-US" dirty="0"/>
              <a:t>However, </a:t>
            </a:r>
            <a:r>
              <a:rPr lang="en-US" i="1" dirty="0"/>
              <a:t>mark-room</a:t>
            </a:r>
            <a:r>
              <a:rPr lang="en-US" dirty="0"/>
              <a:t> for a board </a:t>
            </a:r>
            <a:r>
              <a:rPr lang="en-US" b="1" dirty="0"/>
              <a:t>does </a:t>
            </a:r>
            <a:br>
              <a:rPr lang="en-US" b="1" dirty="0"/>
            </a:br>
            <a:r>
              <a:rPr lang="en-US" b="1" dirty="0"/>
              <a:t>not include room to tack </a:t>
            </a:r>
            <a:r>
              <a:rPr lang="en-US" dirty="0"/>
              <a:t>unless she </a:t>
            </a:r>
            <a:br>
              <a:rPr lang="en-US" dirty="0"/>
            </a:br>
            <a:r>
              <a:rPr lang="en-US" dirty="0"/>
              <a:t>is overlapped inside and to windward </a:t>
            </a:r>
            <a:br>
              <a:rPr lang="en-US" dirty="0"/>
            </a:br>
            <a:r>
              <a:rPr lang="en-US" dirty="0"/>
              <a:t>of the board required to give </a:t>
            </a:r>
            <a:r>
              <a:rPr lang="en-US" i="1" dirty="0"/>
              <a:t>mark-room</a:t>
            </a:r>
            <a:r>
              <a:rPr lang="en-US" dirty="0"/>
              <a:t> and she would be fetching the </a:t>
            </a:r>
            <a:r>
              <a:rPr lang="en-US" i="1" dirty="0"/>
              <a:t>mark</a:t>
            </a:r>
            <a:r>
              <a:rPr lang="en-US" dirty="0"/>
              <a:t> after her tack. </a:t>
            </a:r>
          </a:p>
          <a:p>
            <a:endParaRPr lang="en-US" dirty="0"/>
          </a:p>
        </p:txBody>
      </p:sp>
      <p:sp>
        <p:nvSpPr>
          <p:cNvPr id="4" name="Slide Number Placeholder 3">
            <a:extLst>
              <a:ext uri="{FF2B5EF4-FFF2-40B4-BE49-F238E27FC236}">
                <a16:creationId xmlns:a16="http://schemas.microsoft.com/office/drawing/2014/main" id="{7220FAFE-5ED7-1845-B43D-FCBF52FEB2DC}"/>
              </a:ext>
            </a:extLst>
          </p:cNvPr>
          <p:cNvSpPr>
            <a:spLocks noGrp="1"/>
          </p:cNvSpPr>
          <p:nvPr>
            <p:ph type="sldNum" sz="quarter" idx="12"/>
          </p:nvPr>
        </p:nvSpPr>
        <p:spPr/>
        <p:txBody>
          <a:bodyPr/>
          <a:lstStyle/>
          <a:p>
            <a:fld id="{598FF643-AAF0-E84C-B6E6-938C25B5ED9A}" type="slidenum">
              <a:rPr lang="en-US" smtClean="0"/>
              <a:pPr/>
              <a:t>4</a:t>
            </a:fld>
            <a:endParaRPr lang="en-US" dirty="0"/>
          </a:p>
        </p:txBody>
      </p:sp>
      <p:sp>
        <p:nvSpPr>
          <p:cNvPr id="5" name="Title 4">
            <a:extLst>
              <a:ext uri="{FF2B5EF4-FFF2-40B4-BE49-F238E27FC236}">
                <a16:creationId xmlns:a16="http://schemas.microsoft.com/office/drawing/2014/main" id="{7E547A1D-CC57-8348-AEF6-3B4646D52E94}"/>
              </a:ext>
            </a:extLst>
          </p:cNvPr>
          <p:cNvSpPr>
            <a:spLocks noGrp="1"/>
          </p:cNvSpPr>
          <p:nvPr>
            <p:ph type="title"/>
          </p:nvPr>
        </p:nvSpPr>
        <p:spPr/>
        <p:txBody>
          <a:bodyPr/>
          <a:lstStyle/>
          <a:p>
            <a:r>
              <a:rPr lang="en-US" dirty="0"/>
              <a:t>Windsurfing Fleet Racing Rules</a:t>
            </a:r>
          </a:p>
        </p:txBody>
      </p:sp>
      <p:sp>
        <p:nvSpPr>
          <p:cNvPr id="6" name="Text Placeholder 5">
            <a:extLst>
              <a:ext uri="{FF2B5EF4-FFF2-40B4-BE49-F238E27FC236}">
                <a16:creationId xmlns:a16="http://schemas.microsoft.com/office/drawing/2014/main" id="{34180628-E740-1D4B-B980-54FBDBBC34C1}"/>
              </a:ext>
            </a:extLst>
          </p:cNvPr>
          <p:cNvSpPr>
            <a:spLocks noGrp="1"/>
          </p:cNvSpPr>
          <p:nvPr>
            <p:ph type="body" sz="quarter" idx="13"/>
          </p:nvPr>
        </p:nvSpPr>
        <p:spPr>
          <a:xfrm>
            <a:off x="836650" y="2965758"/>
            <a:ext cx="4536337" cy="725487"/>
          </a:xfrm>
        </p:spPr>
        <p:txBody>
          <a:bodyPr/>
          <a:lstStyle/>
          <a:p>
            <a:r>
              <a:rPr lang="en-US" i="1" dirty="0"/>
              <a:t>Mark-Room</a:t>
            </a:r>
          </a:p>
        </p:txBody>
      </p:sp>
      <p:sp>
        <p:nvSpPr>
          <p:cNvPr id="7" name="Text Placeholder 6">
            <a:extLst>
              <a:ext uri="{FF2B5EF4-FFF2-40B4-BE49-F238E27FC236}">
                <a16:creationId xmlns:a16="http://schemas.microsoft.com/office/drawing/2014/main" id="{E79885DA-788B-BB42-B314-AF7E6356A2E7}"/>
              </a:ext>
            </a:extLst>
          </p:cNvPr>
          <p:cNvSpPr>
            <a:spLocks noGrp="1"/>
          </p:cNvSpPr>
          <p:nvPr>
            <p:ph type="body" sz="quarter" idx="15"/>
          </p:nvPr>
        </p:nvSpPr>
        <p:spPr/>
        <p:txBody>
          <a:bodyPr/>
          <a:lstStyle/>
          <a:p>
            <a:r>
              <a:rPr lang="en-US" dirty="0"/>
              <a:t>Changes to definitions</a:t>
            </a:r>
          </a:p>
          <a:p>
            <a:endParaRPr lang="en-US" dirty="0"/>
          </a:p>
        </p:txBody>
      </p:sp>
      <p:pic>
        <p:nvPicPr>
          <p:cNvPr id="10" name="Picture Placeholder 9">
            <a:extLst>
              <a:ext uri="{FF2B5EF4-FFF2-40B4-BE49-F238E27FC236}">
                <a16:creationId xmlns:a16="http://schemas.microsoft.com/office/drawing/2014/main" id="{82AFA98A-5E4D-7147-B4DD-BED3A078D468}"/>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3149835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E69D53-07E0-7F42-A409-D0CDDF74DCDD}"/>
              </a:ext>
            </a:extLst>
          </p:cNvPr>
          <p:cNvSpPr>
            <a:spLocks noGrp="1"/>
          </p:cNvSpPr>
          <p:nvPr>
            <p:ph sz="quarter" idx="4"/>
          </p:nvPr>
        </p:nvSpPr>
        <p:spPr>
          <a:xfrm>
            <a:off x="836611" y="2966190"/>
            <a:ext cx="8651758" cy="3697094"/>
          </a:xfrm>
        </p:spPr>
        <p:txBody>
          <a:bodyPr>
            <a:normAutofit lnSpcReduction="10000"/>
          </a:bodyPr>
          <a:lstStyle/>
          <a:p>
            <a:r>
              <a:rPr lang="en-US" b="1" dirty="0"/>
              <a:t>Rule A2.1 is changed to: </a:t>
            </a:r>
            <a:endParaRPr lang="en-US" dirty="0"/>
          </a:p>
          <a:p>
            <a:pPr algn="just"/>
            <a:r>
              <a:rPr lang="en-US" dirty="0"/>
              <a:t>Each board’s series score shall, subject to rule 90.3(b), be the total </a:t>
            </a:r>
            <a:br>
              <a:rPr lang="en-US" dirty="0"/>
            </a:br>
            <a:r>
              <a:rPr lang="en-US" dirty="0"/>
              <a:t>of her race scores excluding her </a:t>
            </a:r>
          </a:p>
          <a:p>
            <a:pPr marL="457200" indent="-457200">
              <a:buFont typeface="+mj-lt"/>
              <a:buAutoNum type="alphaLcParenR"/>
            </a:pPr>
            <a:r>
              <a:rPr lang="en-US" dirty="0"/>
              <a:t>worst score when from 5 to 11 races have been completed, or </a:t>
            </a:r>
          </a:p>
          <a:p>
            <a:pPr marL="457200" indent="-457200">
              <a:buFont typeface="+mj-lt"/>
              <a:buAutoNum type="alphaLcParenR"/>
            </a:pPr>
            <a:r>
              <a:rPr lang="en-US" dirty="0"/>
              <a:t>two worst scores when </a:t>
            </a:r>
            <a:br>
              <a:rPr lang="en-US" dirty="0"/>
            </a:br>
            <a:r>
              <a:rPr lang="en-US" dirty="0"/>
              <a:t>12 or more races have </a:t>
            </a:r>
            <a:br>
              <a:rPr lang="en-US" dirty="0"/>
            </a:br>
            <a:r>
              <a:rPr lang="en-US" dirty="0"/>
              <a:t>been completed. </a:t>
            </a:r>
          </a:p>
          <a:p>
            <a:pPr algn="just"/>
            <a:r>
              <a:rPr lang="en-US" dirty="0"/>
              <a:t>However, the Notice of Race or Sailing Instructions may make a different arrangement. A race is completed if scored; see rule 90.3(a).) </a:t>
            </a:r>
          </a:p>
          <a:p>
            <a:pPr algn="just"/>
            <a:r>
              <a:rPr lang="en-US" dirty="0"/>
              <a:t>If a board has two or more equal worst scores, the score(s) for the race(s) sailed earliest in the series shall be excluded. </a:t>
            </a:r>
          </a:p>
          <a:p>
            <a:pPr algn="just"/>
            <a:r>
              <a:rPr lang="en-US" dirty="0"/>
              <a:t>The board with the lowest series score wins and others shall be ranked accordingly. </a:t>
            </a:r>
          </a:p>
          <a:p>
            <a:endParaRPr lang="en-US" dirty="0"/>
          </a:p>
        </p:txBody>
      </p:sp>
      <p:sp>
        <p:nvSpPr>
          <p:cNvPr id="3" name="Slide Number Placeholder 2">
            <a:extLst>
              <a:ext uri="{FF2B5EF4-FFF2-40B4-BE49-F238E27FC236}">
                <a16:creationId xmlns:a16="http://schemas.microsoft.com/office/drawing/2014/main" id="{5895DA73-E905-F849-9213-CD2A464D26C8}"/>
              </a:ext>
            </a:extLst>
          </p:cNvPr>
          <p:cNvSpPr>
            <a:spLocks noGrp="1"/>
          </p:cNvSpPr>
          <p:nvPr>
            <p:ph type="sldNum" sz="quarter" idx="12"/>
          </p:nvPr>
        </p:nvSpPr>
        <p:spPr/>
        <p:txBody>
          <a:bodyPr/>
          <a:lstStyle/>
          <a:p>
            <a:fld id="{598FF643-AAF0-E84C-B6E6-938C25B5ED9A}" type="slidenum">
              <a:rPr lang="en-US" smtClean="0"/>
              <a:pPr/>
              <a:t>40</a:t>
            </a:fld>
            <a:endParaRPr lang="en-US" dirty="0"/>
          </a:p>
        </p:txBody>
      </p:sp>
      <p:sp>
        <p:nvSpPr>
          <p:cNvPr id="4" name="Title 3">
            <a:extLst>
              <a:ext uri="{FF2B5EF4-FFF2-40B4-BE49-F238E27FC236}">
                <a16:creationId xmlns:a16="http://schemas.microsoft.com/office/drawing/2014/main" id="{3DC2B2EB-0367-AC4B-AF47-A399A83D3CBF}"/>
              </a:ext>
            </a:extLst>
          </p:cNvPr>
          <p:cNvSpPr>
            <a:spLocks noGrp="1"/>
          </p:cNvSpPr>
          <p:nvPr>
            <p:ph type="title"/>
          </p:nvPr>
        </p:nvSpPr>
        <p:spPr/>
        <p:txBody>
          <a:bodyPr/>
          <a:lstStyle/>
          <a:p>
            <a:r>
              <a:rPr lang="en-US" dirty="0"/>
              <a:t>Windsurfing Fleet Racing Rules</a:t>
            </a:r>
          </a:p>
        </p:txBody>
      </p:sp>
      <p:sp>
        <p:nvSpPr>
          <p:cNvPr id="5" name="Text Placeholder 4">
            <a:extLst>
              <a:ext uri="{FF2B5EF4-FFF2-40B4-BE49-F238E27FC236}">
                <a16:creationId xmlns:a16="http://schemas.microsoft.com/office/drawing/2014/main" id="{D2B845B1-BB38-A14D-ABD8-E8EF998842BD}"/>
              </a:ext>
            </a:extLst>
          </p:cNvPr>
          <p:cNvSpPr>
            <a:spLocks noGrp="1"/>
          </p:cNvSpPr>
          <p:nvPr>
            <p:ph type="body" sz="quarter" idx="13"/>
          </p:nvPr>
        </p:nvSpPr>
        <p:spPr/>
        <p:txBody>
          <a:bodyPr/>
          <a:lstStyle/>
          <a:p>
            <a:r>
              <a:rPr lang="en-US" dirty="0"/>
              <a:t>RRS B8 A2.1 Series Scores </a:t>
            </a:r>
          </a:p>
        </p:txBody>
      </p:sp>
      <p:sp>
        <p:nvSpPr>
          <p:cNvPr id="6" name="Text Placeholder 5">
            <a:extLst>
              <a:ext uri="{FF2B5EF4-FFF2-40B4-BE49-F238E27FC236}">
                <a16:creationId xmlns:a16="http://schemas.microsoft.com/office/drawing/2014/main" id="{45E282CD-AFD1-E84F-9090-18E31A9208C5}"/>
              </a:ext>
            </a:extLst>
          </p:cNvPr>
          <p:cNvSpPr txBox="1">
            <a:spLocks/>
          </p:cNvSpPr>
          <p:nvPr/>
        </p:nvSpPr>
        <p:spPr>
          <a:xfrm>
            <a:off x="836613" y="1406525"/>
            <a:ext cx="8653462" cy="5762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accent5"/>
                </a:solidFill>
              </a:rPr>
              <a:t>B8 Changes to Appendix A</a:t>
            </a:r>
          </a:p>
        </p:txBody>
      </p:sp>
    </p:spTree>
    <p:extLst>
      <p:ext uri="{BB962C8B-B14F-4D97-AF65-F5344CB8AC3E}">
        <p14:creationId xmlns:p14="http://schemas.microsoft.com/office/powerpoint/2010/main" val="8944641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E69D53-07E0-7F42-A409-D0CDDF74DCDD}"/>
              </a:ext>
            </a:extLst>
          </p:cNvPr>
          <p:cNvSpPr>
            <a:spLocks noGrp="1"/>
          </p:cNvSpPr>
          <p:nvPr>
            <p:ph sz="quarter" idx="4"/>
          </p:nvPr>
        </p:nvSpPr>
        <p:spPr>
          <a:xfrm>
            <a:off x="836611" y="2966190"/>
            <a:ext cx="8651758" cy="3331969"/>
          </a:xfrm>
        </p:spPr>
        <p:txBody>
          <a:bodyPr>
            <a:normAutofit fontScale="92500" lnSpcReduction="10000"/>
          </a:bodyPr>
          <a:lstStyle/>
          <a:p>
            <a:r>
              <a:rPr lang="en-US" b="1" dirty="0"/>
              <a:t>Rule A8 is changed to: </a:t>
            </a:r>
            <a:endParaRPr lang="en-US" dirty="0"/>
          </a:p>
          <a:p>
            <a:pPr marL="501650" indent="-501650" algn="just"/>
            <a:r>
              <a:rPr lang="en-US" b="1" u="sng" dirty="0"/>
              <a:t>A8.1</a:t>
            </a:r>
            <a:r>
              <a:rPr lang="en-US" dirty="0"/>
              <a:t> If there is a series-score tie between two or more boards, each board’s excluded race scores shall be listed in order of best to worst, and at the first point(s) where there is a difference the tie shall be broken in favor of the board(s) with the best excluded race score(s). </a:t>
            </a:r>
          </a:p>
          <a:p>
            <a:pPr marL="501650" indent="-501650"/>
            <a:endParaRPr lang="en-US" u="sng" dirty="0"/>
          </a:p>
          <a:p>
            <a:pPr marL="501650" indent="-501650"/>
            <a:endParaRPr lang="en-US" u="sng" dirty="0"/>
          </a:p>
          <a:p>
            <a:pPr marL="501650" indent="-501650"/>
            <a:endParaRPr lang="en-US" u="sng" dirty="0"/>
          </a:p>
          <a:p>
            <a:pPr marL="501650" indent="-501650" algn="just"/>
            <a:r>
              <a:rPr lang="en-US" b="1" u="sng" dirty="0"/>
              <a:t>A8.2</a:t>
            </a:r>
            <a:r>
              <a:rPr lang="en-US" dirty="0"/>
              <a:t> If a tie remains between two or more boards, each board’s race scores, including excluded scores, shall be listed in order of best to worst, and at the first point(s) where there is a difference the tie shall be broken in </a:t>
            </a:r>
            <a:r>
              <a:rPr lang="en-US" dirty="0" err="1"/>
              <a:t>favour</a:t>
            </a:r>
            <a:r>
              <a:rPr lang="en-US" dirty="0"/>
              <a:t> of the board(s) with the best score(s). These scores shall be used even if some of them are excluded scores.</a:t>
            </a:r>
          </a:p>
        </p:txBody>
      </p:sp>
      <p:sp>
        <p:nvSpPr>
          <p:cNvPr id="3" name="Slide Number Placeholder 2">
            <a:extLst>
              <a:ext uri="{FF2B5EF4-FFF2-40B4-BE49-F238E27FC236}">
                <a16:creationId xmlns:a16="http://schemas.microsoft.com/office/drawing/2014/main" id="{5895DA73-E905-F849-9213-CD2A464D26C8}"/>
              </a:ext>
            </a:extLst>
          </p:cNvPr>
          <p:cNvSpPr>
            <a:spLocks noGrp="1"/>
          </p:cNvSpPr>
          <p:nvPr>
            <p:ph type="sldNum" sz="quarter" idx="12"/>
          </p:nvPr>
        </p:nvSpPr>
        <p:spPr/>
        <p:txBody>
          <a:bodyPr/>
          <a:lstStyle/>
          <a:p>
            <a:fld id="{598FF643-AAF0-E84C-B6E6-938C25B5ED9A}" type="slidenum">
              <a:rPr lang="en-US" smtClean="0"/>
              <a:pPr/>
              <a:t>41</a:t>
            </a:fld>
            <a:endParaRPr lang="en-US" dirty="0"/>
          </a:p>
        </p:txBody>
      </p:sp>
      <p:sp>
        <p:nvSpPr>
          <p:cNvPr id="4" name="Title 3">
            <a:extLst>
              <a:ext uri="{FF2B5EF4-FFF2-40B4-BE49-F238E27FC236}">
                <a16:creationId xmlns:a16="http://schemas.microsoft.com/office/drawing/2014/main" id="{3DC2B2EB-0367-AC4B-AF47-A399A83D3CBF}"/>
              </a:ext>
            </a:extLst>
          </p:cNvPr>
          <p:cNvSpPr>
            <a:spLocks noGrp="1"/>
          </p:cNvSpPr>
          <p:nvPr>
            <p:ph type="title"/>
          </p:nvPr>
        </p:nvSpPr>
        <p:spPr/>
        <p:txBody>
          <a:bodyPr/>
          <a:lstStyle/>
          <a:p>
            <a:r>
              <a:rPr lang="en-US" dirty="0"/>
              <a:t>Windsurfing Fleet Racing Rules</a:t>
            </a:r>
          </a:p>
        </p:txBody>
      </p:sp>
      <p:sp>
        <p:nvSpPr>
          <p:cNvPr id="5" name="Text Placeholder 4">
            <a:extLst>
              <a:ext uri="{FF2B5EF4-FFF2-40B4-BE49-F238E27FC236}">
                <a16:creationId xmlns:a16="http://schemas.microsoft.com/office/drawing/2014/main" id="{D2B845B1-BB38-A14D-ABD8-E8EF998842BD}"/>
              </a:ext>
            </a:extLst>
          </p:cNvPr>
          <p:cNvSpPr>
            <a:spLocks noGrp="1"/>
          </p:cNvSpPr>
          <p:nvPr>
            <p:ph type="body" sz="quarter" idx="13"/>
          </p:nvPr>
        </p:nvSpPr>
        <p:spPr/>
        <p:txBody>
          <a:bodyPr/>
          <a:lstStyle/>
          <a:p>
            <a:r>
              <a:rPr lang="en-US" dirty="0"/>
              <a:t>RRS B8 A8 Series Ties</a:t>
            </a:r>
          </a:p>
        </p:txBody>
      </p:sp>
      <p:sp>
        <p:nvSpPr>
          <p:cNvPr id="6" name="Text Placeholder 5">
            <a:extLst>
              <a:ext uri="{FF2B5EF4-FFF2-40B4-BE49-F238E27FC236}">
                <a16:creationId xmlns:a16="http://schemas.microsoft.com/office/drawing/2014/main" id="{AF8AA098-254E-8C4C-B9C4-0168E90882FC}"/>
              </a:ext>
            </a:extLst>
          </p:cNvPr>
          <p:cNvSpPr txBox="1">
            <a:spLocks/>
          </p:cNvSpPr>
          <p:nvPr/>
        </p:nvSpPr>
        <p:spPr>
          <a:xfrm>
            <a:off x="836613" y="1406525"/>
            <a:ext cx="8653462" cy="5762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accent5"/>
                </a:solidFill>
              </a:rPr>
              <a:t>B8 Changes to Appendix A</a:t>
            </a:r>
          </a:p>
        </p:txBody>
      </p:sp>
    </p:spTree>
    <p:extLst>
      <p:ext uri="{BB962C8B-B14F-4D97-AF65-F5344CB8AC3E}">
        <p14:creationId xmlns:p14="http://schemas.microsoft.com/office/powerpoint/2010/main" val="23064327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E69D53-07E0-7F42-A409-D0CDDF74DCDD}"/>
              </a:ext>
            </a:extLst>
          </p:cNvPr>
          <p:cNvSpPr>
            <a:spLocks noGrp="1"/>
          </p:cNvSpPr>
          <p:nvPr>
            <p:ph sz="quarter" idx="4"/>
          </p:nvPr>
        </p:nvSpPr>
        <p:spPr>
          <a:xfrm>
            <a:off x="836611" y="2966190"/>
            <a:ext cx="8651758" cy="3331969"/>
          </a:xfrm>
        </p:spPr>
        <p:txBody>
          <a:bodyPr>
            <a:normAutofit/>
          </a:bodyPr>
          <a:lstStyle/>
          <a:p>
            <a:r>
              <a:rPr lang="en-US" b="1" dirty="0"/>
              <a:t>Rule A8 is changed to: </a:t>
            </a:r>
            <a:endParaRPr lang="en-US" dirty="0"/>
          </a:p>
          <a:p>
            <a:pPr marL="501650" indent="-501650" algn="just"/>
            <a:r>
              <a:rPr lang="en-US" b="1" u="sng" dirty="0"/>
              <a:t>A8.3</a:t>
            </a:r>
            <a:r>
              <a:rPr lang="en-US" dirty="0"/>
              <a:t> If a tie still remains between two or more boards, they shall be ranked in order of their scores in the last race.</a:t>
            </a:r>
          </a:p>
          <a:p>
            <a:pPr marL="501650" indent="-501650" algn="just"/>
            <a:r>
              <a:rPr lang="en-US" dirty="0"/>
              <a:t>	Any remaining ties shall be broken by using the tied boards’ scores in the next-to-last race and so on until all ties are broken.</a:t>
            </a:r>
          </a:p>
          <a:p>
            <a:pPr marL="501650" indent="-44450" algn="just"/>
            <a:r>
              <a:rPr lang="en-US" dirty="0"/>
              <a:t>These scores shall be used even if some of them are excluded scores. </a:t>
            </a:r>
          </a:p>
          <a:p>
            <a:pPr marL="501650" indent="-501650"/>
            <a:endParaRPr lang="en-US" u="sng" dirty="0"/>
          </a:p>
          <a:p>
            <a:pPr marL="501650" indent="-501650"/>
            <a:endParaRPr lang="en-US" u="sng" dirty="0"/>
          </a:p>
          <a:p>
            <a:pPr marL="501650" indent="-501650"/>
            <a:endParaRPr lang="en-US" u="sng" dirty="0"/>
          </a:p>
        </p:txBody>
      </p:sp>
      <p:sp>
        <p:nvSpPr>
          <p:cNvPr id="3" name="Slide Number Placeholder 2">
            <a:extLst>
              <a:ext uri="{FF2B5EF4-FFF2-40B4-BE49-F238E27FC236}">
                <a16:creationId xmlns:a16="http://schemas.microsoft.com/office/drawing/2014/main" id="{5895DA73-E905-F849-9213-CD2A464D26C8}"/>
              </a:ext>
            </a:extLst>
          </p:cNvPr>
          <p:cNvSpPr>
            <a:spLocks noGrp="1"/>
          </p:cNvSpPr>
          <p:nvPr>
            <p:ph type="sldNum" sz="quarter" idx="12"/>
          </p:nvPr>
        </p:nvSpPr>
        <p:spPr/>
        <p:txBody>
          <a:bodyPr/>
          <a:lstStyle/>
          <a:p>
            <a:fld id="{598FF643-AAF0-E84C-B6E6-938C25B5ED9A}" type="slidenum">
              <a:rPr lang="en-US" smtClean="0"/>
              <a:pPr/>
              <a:t>42</a:t>
            </a:fld>
            <a:endParaRPr lang="en-US" dirty="0"/>
          </a:p>
        </p:txBody>
      </p:sp>
      <p:sp>
        <p:nvSpPr>
          <p:cNvPr id="4" name="Title 3">
            <a:extLst>
              <a:ext uri="{FF2B5EF4-FFF2-40B4-BE49-F238E27FC236}">
                <a16:creationId xmlns:a16="http://schemas.microsoft.com/office/drawing/2014/main" id="{3DC2B2EB-0367-AC4B-AF47-A399A83D3CBF}"/>
              </a:ext>
            </a:extLst>
          </p:cNvPr>
          <p:cNvSpPr>
            <a:spLocks noGrp="1"/>
          </p:cNvSpPr>
          <p:nvPr>
            <p:ph type="title"/>
          </p:nvPr>
        </p:nvSpPr>
        <p:spPr/>
        <p:txBody>
          <a:bodyPr/>
          <a:lstStyle/>
          <a:p>
            <a:r>
              <a:rPr lang="en-US" dirty="0"/>
              <a:t>Windsurfing Fleet Racing Rules</a:t>
            </a:r>
          </a:p>
        </p:txBody>
      </p:sp>
      <p:sp>
        <p:nvSpPr>
          <p:cNvPr id="5" name="Text Placeholder 4">
            <a:extLst>
              <a:ext uri="{FF2B5EF4-FFF2-40B4-BE49-F238E27FC236}">
                <a16:creationId xmlns:a16="http://schemas.microsoft.com/office/drawing/2014/main" id="{D2B845B1-BB38-A14D-ABD8-E8EF998842BD}"/>
              </a:ext>
            </a:extLst>
          </p:cNvPr>
          <p:cNvSpPr>
            <a:spLocks noGrp="1"/>
          </p:cNvSpPr>
          <p:nvPr>
            <p:ph type="body" sz="quarter" idx="13"/>
          </p:nvPr>
        </p:nvSpPr>
        <p:spPr/>
        <p:txBody>
          <a:bodyPr/>
          <a:lstStyle/>
          <a:p>
            <a:r>
              <a:rPr lang="en-US" dirty="0"/>
              <a:t>RRS B8 A8 Series Ties</a:t>
            </a:r>
          </a:p>
        </p:txBody>
      </p:sp>
      <p:sp>
        <p:nvSpPr>
          <p:cNvPr id="6" name="Text Placeholder 5">
            <a:extLst>
              <a:ext uri="{FF2B5EF4-FFF2-40B4-BE49-F238E27FC236}">
                <a16:creationId xmlns:a16="http://schemas.microsoft.com/office/drawing/2014/main" id="{AF8AA098-254E-8C4C-B9C4-0168E90882FC}"/>
              </a:ext>
            </a:extLst>
          </p:cNvPr>
          <p:cNvSpPr txBox="1">
            <a:spLocks/>
          </p:cNvSpPr>
          <p:nvPr/>
        </p:nvSpPr>
        <p:spPr>
          <a:xfrm>
            <a:off x="836613" y="1406525"/>
            <a:ext cx="8653462" cy="5762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accent5"/>
                </a:solidFill>
              </a:rPr>
              <a:t>B8 Changes to Appendix A</a:t>
            </a:r>
          </a:p>
        </p:txBody>
      </p:sp>
    </p:spTree>
    <p:extLst>
      <p:ext uri="{BB962C8B-B14F-4D97-AF65-F5344CB8AC3E}">
        <p14:creationId xmlns:p14="http://schemas.microsoft.com/office/powerpoint/2010/main" val="17754486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317A8-8113-CE47-9EA1-D8A45911454E}"/>
              </a:ext>
            </a:extLst>
          </p:cNvPr>
          <p:cNvSpPr>
            <a:spLocks noGrp="1"/>
          </p:cNvSpPr>
          <p:nvPr>
            <p:ph type="ctrTitle"/>
          </p:nvPr>
        </p:nvSpPr>
        <p:spPr>
          <a:xfrm>
            <a:off x="838200" y="2235200"/>
            <a:ext cx="8472055" cy="2387600"/>
          </a:xfrm>
        </p:spPr>
        <p:txBody>
          <a:bodyPr anchor="ctr"/>
          <a:lstStyle/>
          <a:p>
            <a:pPr algn="l"/>
            <a:r>
              <a:rPr lang="en-US" dirty="0">
                <a:solidFill>
                  <a:schemeClr val="accent2"/>
                </a:solidFill>
              </a:rPr>
              <a:t>Any questions?</a:t>
            </a:r>
          </a:p>
        </p:txBody>
      </p:sp>
      <p:sp>
        <p:nvSpPr>
          <p:cNvPr id="4" name="Slide Number Placeholder 1">
            <a:extLst>
              <a:ext uri="{FF2B5EF4-FFF2-40B4-BE49-F238E27FC236}">
                <a16:creationId xmlns:a16="http://schemas.microsoft.com/office/drawing/2014/main" id="{3B20552E-6D4C-4B46-8D4B-4E7594434B75}"/>
              </a:ext>
            </a:extLst>
          </p:cNvPr>
          <p:cNvSpPr>
            <a:spLocks noGrp="1"/>
          </p:cNvSpPr>
          <p:nvPr>
            <p:ph type="sldNum" sz="quarter" idx="12"/>
          </p:nvPr>
        </p:nvSpPr>
        <p:spPr>
          <a:xfrm>
            <a:off x="11236294" y="6298159"/>
            <a:ext cx="473364" cy="365125"/>
          </a:xfrm>
        </p:spPr>
        <p:txBody>
          <a:bodyPr/>
          <a:lstStyle/>
          <a:p>
            <a:pPr algn="ctr"/>
            <a:fld id="{598FF643-AAF0-E84C-B6E6-938C25B5ED9A}" type="slidenum">
              <a:rPr lang="en-US" smtClean="0">
                <a:solidFill>
                  <a:schemeClr val="bg1"/>
                </a:solidFill>
              </a:rPr>
              <a:pPr algn="ctr"/>
              <a:t>43</a:t>
            </a:fld>
            <a:endParaRPr lang="en-US" dirty="0">
              <a:solidFill>
                <a:schemeClr val="bg1"/>
              </a:solidFill>
            </a:endParaRPr>
          </a:p>
        </p:txBody>
      </p:sp>
    </p:spTree>
    <p:extLst>
      <p:ext uri="{BB962C8B-B14F-4D97-AF65-F5344CB8AC3E}">
        <p14:creationId xmlns:p14="http://schemas.microsoft.com/office/powerpoint/2010/main" val="26636504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911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8ADE31-1541-F044-8A27-6E12D05403B2}"/>
              </a:ext>
            </a:extLst>
          </p:cNvPr>
          <p:cNvSpPr>
            <a:spLocks noGrp="1"/>
          </p:cNvSpPr>
          <p:nvPr>
            <p:ph sz="quarter" idx="4"/>
          </p:nvPr>
        </p:nvSpPr>
        <p:spPr>
          <a:xfrm>
            <a:off x="836611" y="2966190"/>
            <a:ext cx="4324325" cy="3268356"/>
          </a:xfrm>
        </p:spPr>
        <p:txBody>
          <a:bodyPr numCol="1">
            <a:normAutofit lnSpcReduction="10000"/>
          </a:bodyPr>
          <a:lstStyle/>
          <a:p>
            <a:r>
              <a:rPr lang="en-US" dirty="0"/>
              <a:t>A board is on the </a:t>
            </a:r>
            <a:r>
              <a:rPr lang="en-US" i="1" dirty="0"/>
              <a:t>tack</a:t>
            </a:r>
            <a:r>
              <a:rPr lang="en-US" dirty="0"/>
              <a:t>, </a:t>
            </a:r>
            <a:r>
              <a:rPr lang="en-US" i="1" dirty="0"/>
              <a:t>starboard</a:t>
            </a:r>
            <a:r>
              <a:rPr lang="en-US" dirty="0"/>
              <a:t> or </a:t>
            </a:r>
            <a:r>
              <a:rPr lang="en-US" i="1" dirty="0"/>
              <a:t>port</a:t>
            </a:r>
            <a:r>
              <a:rPr lang="en-US" dirty="0"/>
              <a:t>, corresponding to the competitor’s hand that would be nearer the mast if the competitor were in normal sailing position with both hands on the wishbone and arms not crossed.</a:t>
            </a:r>
          </a:p>
          <a:p>
            <a:r>
              <a:rPr lang="en-US" sz="1600" dirty="0"/>
              <a:t>A board is;</a:t>
            </a:r>
          </a:p>
          <a:p>
            <a:pPr marL="342900" indent="-342900">
              <a:buFont typeface="System Font"/>
              <a:buChar char="*"/>
            </a:pPr>
            <a:r>
              <a:rPr lang="en-US" sz="1600" dirty="0"/>
              <a:t>on </a:t>
            </a:r>
            <a:r>
              <a:rPr lang="en-US" sz="1600" i="1" dirty="0"/>
              <a:t>starboard</a:t>
            </a:r>
            <a:r>
              <a:rPr lang="en-US" sz="1600" dirty="0"/>
              <a:t> </a:t>
            </a:r>
            <a:r>
              <a:rPr lang="en-US" sz="1600" i="1" dirty="0"/>
              <a:t>tack</a:t>
            </a:r>
            <a:r>
              <a:rPr lang="en-US" sz="1600" dirty="0"/>
              <a:t> when the competitor’s right hand would be nearer the mast and; </a:t>
            </a:r>
          </a:p>
          <a:p>
            <a:pPr marL="342900" indent="-342900">
              <a:buFont typeface="System Font"/>
              <a:buChar char="*"/>
            </a:pPr>
            <a:r>
              <a:rPr lang="en-US" sz="1600" dirty="0"/>
              <a:t>on the </a:t>
            </a:r>
            <a:r>
              <a:rPr lang="en-US" sz="1600" i="1" dirty="0"/>
              <a:t>port tack </a:t>
            </a:r>
            <a:r>
              <a:rPr lang="en-US" sz="1600" dirty="0"/>
              <a:t>when the competitor’s left hand would be nearer the mast.</a:t>
            </a:r>
          </a:p>
        </p:txBody>
      </p:sp>
      <p:sp>
        <p:nvSpPr>
          <p:cNvPr id="3" name="Slide Number Placeholder 2">
            <a:extLst>
              <a:ext uri="{FF2B5EF4-FFF2-40B4-BE49-F238E27FC236}">
                <a16:creationId xmlns:a16="http://schemas.microsoft.com/office/drawing/2014/main" id="{78EE9C2F-410C-E348-8BD5-270495DAB351}"/>
              </a:ext>
            </a:extLst>
          </p:cNvPr>
          <p:cNvSpPr>
            <a:spLocks noGrp="1"/>
          </p:cNvSpPr>
          <p:nvPr>
            <p:ph type="sldNum" sz="quarter" idx="12"/>
          </p:nvPr>
        </p:nvSpPr>
        <p:spPr/>
        <p:txBody>
          <a:bodyPr/>
          <a:lstStyle/>
          <a:p>
            <a:fld id="{598FF643-AAF0-E84C-B6E6-938C25B5ED9A}" type="slidenum">
              <a:rPr lang="en-US" smtClean="0"/>
              <a:pPr/>
              <a:t>5</a:t>
            </a:fld>
            <a:endParaRPr lang="en-US" dirty="0"/>
          </a:p>
        </p:txBody>
      </p:sp>
      <p:sp>
        <p:nvSpPr>
          <p:cNvPr id="4" name="Title 3">
            <a:extLst>
              <a:ext uri="{FF2B5EF4-FFF2-40B4-BE49-F238E27FC236}">
                <a16:creationId xmlns:a16="http://schemas.microsoft.com/office/drawing/2014/main" id="{0915284F-1C53-F24E-8750-1D14848BA1F7}"/>
              </a:ext>
            </a:extLst>
          </p:cNvPr>
          <p:cNvSpPr>
            <a:spLocks noGrp="1"/>
          </p:cNvSpPr>
          <p:nvPr>
            <p:ph type="title"/>
          </p:nvPr>
        </p:nvSpPr>
        <p:spPr/>
        <p:txBody>
          <a:bodyPr/>
          <a:lstStyle/>
          <a:p>
            <a:r>
              <a:rPr lang="en-US" dirty="0"/>
              <a:t>Windsurfing Fleet Racing Rules</a:t>
            </a:r>
          </a:p>
        </p:txBody>
      </p:sp>
      <p:sp>
        <p:nvSpPr>
          <p:cNvPr id="5" name="Text Placeholder 4">
            <a:extLst>
              <a:ext uri="{FF2B5EF4-FFF2-40B4-BE49-F238E27FC236}">
                <a16:creationId xmlns:a16="http://schemas.microsoft.com/office/drawing/2014/main" id="{BC960E0D-E2D3-D14C-BD42-28885664B130}"/>
              </a:ext>
            </a:extLst>
          </p:cNvPr>
          <p:cNvSpPr>
            <a:spLocks noGrp="1"/>
          </p:cNvSpPr>
          <p:nvPr>
            <p:ph type="body" sz="quarter" idx="13"/>
          </p:nvPr>
        </p:nvSpPr>
        <p:spPr/>
        <p:txBody>
          <a:bodyPr/>
          <a:lstStyle/>
          <a:p>
            <a:r>
              <a:rPr lang="en-US" i="1" dirty="0"/>
              <a:t>Tack, Starboard or Port</a:t>
            </a:r>
          </a:p>
        </p:txBody>
      </p:sp>
      <p:sp>
        <p:nvSpPr>
          <p:cNvPr id="6" name="Text Placeholder 5">
            <a:extLst>
              <a:ext uri="{FF2B5EF4-FFF2-40B4-BE49-F238E27FC236}">
                <a16:creationId xmlns:a16="http://schemas.microsoft.com/office/drawing/2014/main" id="{9EDC4914-6F47-C84C-8B1E-C44CA30E7C28}"/>
              </a:ext>
            </a:extLst>
          </p:cNvPr>
          <p:cNvSpPr>
            <a:spLocks noGrp="1"/>
          </p:cNvSpPr>
          <p:nvPr>
            <p:ph type="body" sz="quarter" idx="15"/>
          </p:nvPr>
        </p:nvSpPr>
        <p:spPr/>
        <p:txBody>
          <a:bodyPr/>
          <a:lstStyle/>
          <a:p>
            <a:r>
              <a:rPr lang="en-US" dirty="0"/>
              <a:t>Changes to definitions</a:t>
            </a:r>
          </a:p>
        </p:txBody>
      </p:sp>
      <p:pic>
        <p:nvPicPr>
          <p:cNvPr id="7" name="Picture Placeholder 9">
            <a:extLst>
              <a:ext uri="{FF2B5EF4-FFF2-40B4-BE49-F238E27FC236}">
                <a16:creationId xmlns:a16="http://schemas.microsoft.com/office/drawing/2014/main" id="{48104750-656B-2F4A-8442-04AFEF86C7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21080" y="2966191"/>
            <a:ext cx="3868995" cy="2721900"/>
          </a:xfrm>
          <a:prstGeom prst="rect">
            <a:avLst/>
          </a:prstGeom>
        </p:spPr>
      </p:pic>
      <p:sp>
        <p:nvSpPr>
          <p:cNvPr id="10" name="Content Placeholder 1">
            <a:extLst>
              <a:ext uri="{FF2B5EF4-FFF2-40B4-BE49-F238E27FC236}">
                <a16:creationId xmlns:a16="http://schemas.microsoft.com/office/drawing/2014/main" id="{397BA254-4303-2D4B-BFD1-218680F70A82}"/>
              </a:ext>
            </a:extLst>
          </p:cNvPr>
          <p:cNvSpPr txBox="1">
            <a:spLocks/>
          </p:cNvSpPr>
          <p:nvPr/>
        </p:nvSpPr>
        <p:spPr>
          <a:xfrm>
            <a:off x="839788" y="1982764"/>
            <a:ext cx="7715275" cy="7254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i="1" dirty="0">
                <a:solidFill>
                  <a:srgbClr val="002060"/>
                </a:solidFill>
              </a:rPr>
              <a:t>The definition Tack, Starboard or Port is deleted and replaces by;</a:t>
            </a:r>
          </a:p>
        </p:txBody>
      </p:sp>
    </p:spTree>
    <p:extLst>
      <p:ext uri="{BB962C8B-B14F-4D97-AF65-F5344CB8AC3E}">
        <p14:creationId xmlns:p14="http://schemas.microsoft.com/office/powerpoint/2010/main" val="925681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307044-71C4-1441-9881-7735D48026A7}"/>
              </a:ext>
            </a:extLst>
          </p:cNvPr>
          <p:cNvSpPr>
            <a:spLocks noGrp="1"/>
          </p:cNvSpPr>
          <p:nvPr>
            <p:ph sz="quarter" idx="4"/>
          </p:nvPr>
        </p:nvSpPr>
        <p:spPr/>
        <p:txBody>
          <a:bodyPr/>
          <a:lstStyle/>
          <a:p>
            <a:r>
              <a:rPr lang="en-US" dirty="0"/>
              <a:t>The definition ZONE is </a:t>
            </a:r>
            <a:r>
              <a:rPr lang="en-US" u="sng" dirty="0"/>
              <a:t>deleted</a:t>
            </a:r>
            <a:r>
              <a:rPr lang="en-US" dirty="0"/>
              <a:t>. </a:t>
            </a:r>
          </a:p>
          <a:p>
            <a:endParaRPr lang="en-US" dirty="0"/>
          </a:p>
        </p:txBody>
      </p:sp>
      <p:sp>
        <p:nvSpPr>
          <p:cNvPr id="3" name="Slide Number Placeholder 2">
            <a:extLst>
              <a:ext uri="{FF2B5EF4-FFF2-40B4-BE49-F238E27FC236}">
                <a16:creationId xmlns:a16="http://schemas.microsoft.com/office/drawing/2014/main" id="{821F81C7-317A-BC4C-87CC-AC567C203620}"/>
              </a:ext>
            </a:extLst>
          </p:cNvPr>
          <p:cNvSpPr>
            <a:spLocks noGrp="1"/>
          </p:cNvSpPr>
          <p:nvPr>
            <p:ph type="sldNum" sz="quarter" idx="12"/>
          </p:nvPr>
        </p:nvSpPr>
        <p:spPr/>
        <p:txBody>
          <a:bodyPr/>
          <a:lstStyle/>
          <a:p>
            <a:fld id="{598FF643-AAF0-E84C-B6E6-938C25B5ED9A}" type="slidenum">
              <a:rPr lang="en-US" smtClean="0"/>
              <a:pPr/>
              <a:t>6</a:t>
            </a:fld>
            <a:endParaRPr lang="en-US" dirty="0"/>
          </a:p>
        </p:txBody>
      </p:sp>
      <p:sp>
        <p:nvSpPr>
          <p:cNvPr id="4" name="Title 3">
            <a:extLst>
              <a:ext uri="{FF2B5EF4-FFF2-40B4-BE49-F238E27FC236}">
                <a16:creationId xmlns:a16="http://schemas.microsoft.com/office/drawing/2014/main" id="{AD6AA189-8C9A-AA4A-8F39-17DFE107E2F4}"/>
              </a:ext>
            </a:extLst>
          </p:cNvPr>
          <p:cNvSpPr>
            <a:spLocks noGrp="1"/>
          </p:cNvSpPr>
          <p:nvPr>
            <p:ph type="title"/>
          </p:nvPr>
        </p:nvSpPr>
        <p:spPr/>
        <p:txBody>
          <a:bodyPr/>
          <a:lstStyle/>
          <a:p>
            <a:r>
              <a:rPr lang="en-US" dirty="0"/>
              <a:t>Windsurfing Fleet Racing Rules</a:t>
            </a:r>
          </a:p>
        </p:txBody>
      </p:sp>
      <p:sp>
        <p:nvSpPr>
          <p:cNvPr id="5" name="Text Placeholder 4">
            <a:extLst>
              <a:ext uri="{FF2B5EF4-FFF2-40B4-BE49-F238E27FC236}">
                <a16:creationId xmlns:a16="http://schemas.microsoft.com/office/drawing/2014/main" id="{640469E9-9C90-FF40-9928-4A17D9AADA35}"/>
              </a:ext>
            </a:extLst>
          </p:cNvPr>
          <p:cNvSpPr>
            <a:spLocks noGrp="1"/>
          </p:cNvSpPr>
          <p:nvPr>
            <p:ph type="body" sz="quarter" idx="13"/>
          </p:nvPr>
        </p:nvSpPr>
        <p:spPr/>
        <p:txBody>
          <a:bodyPr/>
          <a:lstStyle/>
          <a:p>
            <a:r>
              <a:rPr lang="en-US" i="1" dirty="0"/>
              <a:t>Zone</a:t>
            </a:r>
          </a:p>
        </p:txBody>
      </p:sp>
      <p:sp>
        <p:nvSpPr>
          <p:cNvPr id="6" name="Text Placeholder 5">
            <a:extLst>
              <a:ext uri="{FF2B5EF4-FFF2-40B4-BE49-F238E27FC236}">
                <a16:creationId xmlns:a16="http://schemas.microsoft.com/office/drawing/2014/main" id="{1C03CA43-4559-3348-BB21-30C9F481AA85}"/>
              </a:ext>
            </a:extLst>
          </p:cNvPr>
          <p:cNvSpPr>
            <a:spLocks noGrp="1"/>
          </p:cNvSpPr>
          <p:nvPr>
            <p:ph type="body" sz="quarter" idx="15"/>
          </p:nvPr>
        </p:nvSpPr>
        <p:spPr/>
        <p:txBody>
          <a:bodyPr/>
          <a:lstStyle/>
          <a:p>
            <a:r>
              <a:rPr lang="en-US" dirty="0"/>
              <a:t>Changes to definitions</a:t>
            </a:r>
          </a:p>
        </p:txBody>
      </p:sp>
      <p:pic>
        <p:nvPicPr>
          <p:cNvPr id="13" name="Picture Placeholder 12" descr="A person swimming in a body of water&#10;&#10;Description automatically generated">
            <a:extLst>
              <a:ext uri="{FF2B5EF4-FFF2-40B4-BE49-F238E27FC236}">
                <a16:creationId xmlns:a16="http://schemas.microsoft.com/office/drawing/2014/main" id="{29A505C9-A7FF-754F-9A99-F98233D80D38}"/>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a:xfrm>
            <a:off x="5621080" y="2965758"/>
            <a:ext cx="3868995" cy="2722333"/>
          </a:xfrm>
        </p:spPr>
      </p:pic>
    </p:spTree>
    <p:extLst>
      <p:ext uri="{BB962C8B-B14F-4D97-AF65-F5344CB8AC3E}">
        <p14:creationId xmlns:p14="http://schemas.microsoft.com/office/powerpoint/2010/main" val="2018499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7721BB-8BB7-0F4A-A1FB-73588D6147D4}"/>
              </a:ext>
            </a:extLst>
          </p:cNvPr>
          <p:cNvSpPr>
            <a:spLocks noGrp="1"/>
          </p:cNvSpPr>
          <p:nvPr>
            <p:ph sz="quarter" idx="4294967295"/>
          </p:nvPr>
        </p:nvSpPr>
        <p:spPr>
          <a:xfrm>
            <a:off x="836611" y="2966190"/>
            <a:ext cx="4500894" cy="3267923"/>
          </a:xfrm>
        </p:spPr>
        <p:txBody>
          <a:bodyPr>
            <a:normAutofit/>
          </a:bodyPr>
          <a:lstStyle/>
          <a:p>
            <a:pPr marL="0" indent="0">
              <a:buNone/>
            </a:pPr>
            <a:r>
              <a:rPr lang="en-US" sz="1900" dirty="0"/>
              <a:t>A board is </a:t>
            </a:r>
            <a:r>
              <a:rPr lang="en-US" sz="1900" i="1" dirty="0"/>
              <a:t>rounding or passing </a:t>
            </a:r>
            <a:r>
              <a:rPr lang="en-US" sz="1900" dirty="0"/>
              <a:t>a </a:t>
            </a:r>
            <a:br>
              <a:rPr lang="en-US" sz="1900" dirty="0"/>
            </a:br>
            <a:r>
              <a:rPr lang="en-US" sz="1900" i="1" dirty="0"/>
              <a:t>mark</a:t>
            </a:r>
            <a:r>
              <a:rPr lang="en-US" sz="1900" dirty="0"/>
              <a:t> from the time her </a:t>
            </a:r>
            <a:r>
              <a:rPr lang="en-US" sz="1900" i="1" dirty="0"/>
              <a:t>proper course </a:t>
            </a:r>
            <a:br>
              <a:rPr lang="en-US" sz="1900" dirty="0"/>
            </a:br>
            <a:r>
              <a:rPr lang="en-US" sz="1900" dirty="0"/>
              <a:t>is to </a:t>
            </a:r>
            <a:r>
              <a:rPr lang="en-US" sz="1900" u="sng" dirty="0"/>
              <a:t>begin</a:t>
            </a:r>
            <a:r>
              <a:rPr lang="en-US" sz="1900" dirty="0"/>
              <a:t> to </a:t>
            </a:r>
            <a:r>
              <a:rPr lang="en-US" sz="1900" dirty="0" err="1"/>
              <a:t>manoeuvre</a:t>
            </a:r>
            <a:r>
              <a:rPr lang="en-US" sz="1900" dirty="0"/>
              <a:t> to round or pass it, until the </a:t>
            </a:r>
            <a:r>
              <a:rPr lang="en-US" sz="1900" i="1" dirty="0"/>
              <a:t>mark</a:t>
            </a:r>
            <a:r>
              <a:rPr lang="en-US" sz="1900" dirty="0"/>
              <a:t> has been </a:t>
            </a:r>
            <a:br>
              <a:rPr lang="en-US" sz="1900" dirty="0"/>
            </a:br>
            <a:r>
              <a:rPr lang="en-US" sz="1900" dirty="0"/>
              <a:t>rounded or passed.</a:t>
            </a:r>
          </a:p>
          <a:p>
            <a:endParaRPr lang="en-US" dirty="0"/>
          </a:p>
        </p:txBody>
      </p:sp>
      <p:sp>
        <p:nvSpPr>
          <p:cNvPr id="3" name="Slide Number Placeholder 2">
            <a:extLst>
              <a:ext uri="{FF2B5EF4-FFF2-40B4-BE49-F238E27FC236}">
                <a16:creationId xmlns:a16="http://schemas.microsoft.com/office/drawing/2014/main" id="{5E2DE3A8-6F83-C845-A649-DC05F8EB18AA}"/>
              </a:ext>
            </a:extLst>
          </p:cNvPr>
          <p:cNvSpPr>
            <a:spLocks noGrp="1"/>
          </p:cNvSpPr>
          <p:nvPr>
            <p:ph type="sldNum" sz="quarter" idx="12"/>
          </p:nvPr>
        </p:nvSpPr>
        <p:spPr/>
        <p:txBody>
          <a:bodyPr/>
          <a:lstStyle/>
          <a:p>
            <a:fld id="{598FF643-AAF0-E84C-B6E6-938C25B5ED9A}" type="slidenum">
              <a:rPr lang="en-US" smtClean="0"/>
              <a:pPr/>
              <a:t>7</a:t>
            </a:fld>
            <a:endParaRPr lang="en-US" dirty="0"/>
          </a:p>
        </p:txBody>
      </p:sp>
      <p:sp>
        <p:nvSpPr>
          <p:cNvPr id="4" name="Title 3">
            <a:extLst>
              <a:ext uri="{FF2B5EF4-FFF2-40B4-BE49-F238E27FC236}">
                <a16:creationId xmlns:a16="http://schemas.microsoft.com/office/drawing/2014/main" id="{4534A875-7319-7744-86E4-871067EA983E}"/>
              </a:ext>
            </a:extLst>
          </p:cNvPr>
          <p:cNvSpPr>
            <a:spLocks noGrp="1"/>
          </p:cNvSpPr>
          <p:nvPr>
            <p:ph type="title"/>
          </p:nvPr>
        </p:nvSpPr>
        <p:spPr/>
        <p:txBody>
          <a:bodyPr/>
          <a:lstStyle/>
          <a:p>
            <a:r>
              <a:rPr lang="en-US" dirty="0"/>
              <a:t>Windsurfing Fleet Racing Rules</a:t>
            </a:r>
          </a:p>
        </p:txBody>
      </p:sp>
      <p:sp>
        <p:nvSpPr>
          <p:cNvPr id="5" name="Text Placeholder 4">
            <a:extLst>
              <a:ext uri="{FF2B5EF4-FFF2-40B4-BE49-F238E27FC236}">
                <a16:creationId xmlns:a16="http://schemas.microsoft.com/office/drawing/2014/main" id="{FE9FF979-7B22-914B-979D-38CD0DEF27C1}"/>
              </a:ext>
            </a:extLst>
          </p:cNvPr>
          <p:cNvSpPr>
            <a:spLocks noGrp="1"/>
          </p:cNvSpPr>
          <p:nvPr>
            <p:ph type="body" sz="quarter" idx="13"/>
          </p:nvPr>
        </p:nvSpPr>
        <p:spPr/>
        <p:txBody>
          <a:bodyPr/>
          <a:lstStyle/>
          <a:p>
            <a:r>
              <a:rPr lang="en-US" i="1" dirty="0"/>
              <a:t>Rounding or Passing</a:t>
            </a:r>
          </a:p>
        </p:txBody>
      </p:sp>
      <p:sp>
        <p:nvSpPr>
          <p:cNvPr id="6" name="Text Placeholder 5">
            <a:extLst>
              <a:ext uri="{FF2B5EF4-FFF2-40B4-BE49-F238E27FC236}">
                <a16:creationId xmlns:a16="http://schemas.microsoft.com/office/drawing/2014/main" id="{08D219F1-7621-6948-95C3-B43ABA739DF7}"/>
              </a:ext>
            </a:extLst>
          </p:cNvPr>
          <p:cNvSpPr>
            <a:spLocks noGrp="1"/>
          </p:cNvSpPr>
          <p:nvPr>
            <p:ph type="body" sz="quarter" idx="15"/>
          </p:nvPr>
        </p:nvSpPr>
        <p:spPr/>
        <p:txBody>
          <a:bodyPr/>
          <a:lstStyle/>
          <a:p>
            <a:r>
              <a:rPr lang="en-US" dirty="0"/>
              <a:t>Add new definitions</a:t>
            </a:r>
          </a:p>
        </p:txBody>
      </p:sp>
      <p:pic>
        <p:nvPicPr>
          <p:cNvPr id="11" name="Picture Placeholder 10" descr="A person riding a snow board in the water&#10;&#10;Description automatically generated">
            <a:extLst>
              <a:ext uri="{FF2B5EF4-FFF2-40B4-BE49-F238E27FC236}">
                <a16:creationId xmlns:a16="http://schemas.microsoft.com/office/drawing/2014/main" id="{6133B640-8FAD-044B-A998-9490E36E2BC1}"/>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a:xfrm>
            <a:off x="5621079" y="4616755"/>
            <a:ext cx="3868995" cy="1896321"/>
          </a:xfrm>
        </p:spPr>
      </p:pic>
      <p:pic>
        <p:nvPicPr>
          <p:cNvPr id="16" name="Picture Placeholder 15" descr="A picture containing water, boat, man, small&#10;&#10;Description automatically generated">
            <a:extLst>
              <a:ext uri="{FF2B5EF4-FFF2-40B4-BE49-F238E27FC236}">
                <a16:creationId xmlns:a16="http://schemas.microsoft.com/office/drawing/2014/main" id="{C14CEEA7-3CEE-474F-A14E-96C491CD39EA}"/>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a:ext>
            </a:extLst>
          </a:blip>
          <a:srcRect l="-3"/>
          <a:stretch/>
        </p:blipFill>
        <p:spPr>
          <a:xfrm>
            <a:off x="5620962" y="2529340"/>
            <a:ext cx="3868995" cy="1896322"/>
          </a:xfrm>
        </p:spPr>
      </p:pic>
      <p:sp>
        <p:nvSpPr>
          <p:cNvPr id="9" name="Content Placeholder 1">
            <a:extLst>
              <a:ext uri="{FF2B5EF4-FFF2-40B4-BE49-F238E27FC236}">
                <a16:creationId xmlns:a16="http://schemas.microsoft.com/office/drawing/2014/main" id="{69704CD4-FDCA-4F4F-B82D-BB5F10808F46}"/>
              </a:ext>
            </a:extLst>
          </p:cNvPr>
          <p:cNvSpPr txBox="1">
            <a:spLocks/>
          </p:cNvSpPr>
          <p:nvPr/>
        </p:nvSpPr>
        <p:spPr>
          <a:xfrm>
            <a:off x="839788" y="1982765"/>
            <a:ext cx="7715275" cy="4072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i="1" dirty="0">
                <a:solidFill>
                  <a:srgbClr val="002060"/>
                </a:solidFill>
              </a:rPr>
              <a:t>Add new definition Rounding or Passing as follows;</a:t>
            </a:r>
          </a:p>
        </p:txBody>
      </p:sp>
    </p:spTree>
    <p:extLst>
      <p:ext uri="{BB962C8B-B14F-4D97-AF65-F5344CB8AC3E}">
        <p14:creationId xmlns:p14="http://schemas.microsoft.com/office/powerpoint/2010/main" val="901794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8ADE31-1541-F044-8A27-6E12D05403B2}"/>
              </a:ext>
            </a:extLst>
          </p:cNvPr>
          <p:cNvSpPr>
            <a:spLocks noGrp="1"/>
          </p:cNvSpPr>
          <p:nvPr>
            <p:ph sz="quarter" idx="4"/>
          </p:nvPr>
        </p:nvSpPr>
        <p:spPr/>
        <p:txBody>
          <a:bodyPr>
            <a:normAutofit/>
          </a:bodyPr>
          <a:lstStyle/>
          <a:p>
            <a:r>
              <a:rPr lang="en-US" dirty="0"/>
              <a:t>A board is capsized, when she </a:t>
            </a:r>
            <a:br>
              <a:rPr lang="en-US" dirty="0"/>
            </a:br>
            <a:r>
              <a:rPr lang="en-US" dirty="0"/>
              <a:t>is not under control because; </a:t>
            </a:r>
          </a:p>
          <a:p>
            <a:pPr marL="342900" indent="-342900">
              <a:buFont typeface="System Font"/>
              <a:buChar char="*"/>
            </a:pPr>
            <a:r>
              <a:rPr lang="en-US" dirty="0"/>
              <a:t>her sail or</a:t>
            </a:r>
          </a:p>
          <a:p>
            <a:pPr marL="342900" indent="-342900">
              <a:buFont typeface="System Font"/>
              <a:buChar char="*"/>
            </a:pPr>
            <a:r>
              <a:rPr lang="en-US" dirty="0"/>
              <a:t>the competitor</a:t>
            </a:r>
          </a:p>
          <a:p>
            <a:r>
              <a:rPr lang="en-US" dirty="0"/>
              <a:t>is in the water. </a:t>
            </a:r>
          </a:p>
          <a:p>
            <a:r>
              <a:rPr lang="en-US" dirty="0"/>
              <a:t> </a:t>
            </a:r>
          </a:p>
          <a:p>
            <a:r>
              <a:rPr lang="en-US" dirty="0"/>
              <a:t> </a:t>
            </a:r>
          </a:p>
          <a:p>
            <a:endParaRPr lang="en-US" dirty="0"/>
          </a:p>
        </p:txBody>
      </p:sp>
      <p:sp>
        <p:nvSpPr>
          <p:cNvPr id="3" name="Slide Number Placeholder 2">
            <a:extLst>
              <a:ext uri="{FF2B5EF4-FFF2-40B4-BE49-F238E27FC236}">
                <a16:creationId xmlns:a16="http://schemas.microsoft.com/office/drawing/2014/main" id="{78EE9C2F-410C-E348-8BD5-270495DAB351}"/>
              </a:ext>
            </a:extLst>
          </p:cNvPr>
          <p:cNvSpPr>
            <a:spLocks noGrp="1"/>
          </p:cNvSpPr>
          <p:nvPr>
            <p:ph type="sldNum" sz="quarter" idx="12"/>
          </p:nvPr>
        </p:nvSpPr>
        <p:spPr/>
        <p:txBody>
          <a:bodyPr/>
          <a:lstStyle/>
          <a:p>
            <a:fld id="{598FF643-AAF0-E84C-B6E6-938C25B5ED9A}" type="slidenum">
              <a:rPr lang="en-US" smtClean="0"/>
              <a:pPr/>
              <a:t>8</a:t>
            </a:fld>
            <a:endParaRPr lang="en-US" dirty="0"/>
          </a:p>
        </p:txBody>
      </p:sp>
      <p:sp>
        <p:nvSpPr>
          <p:cNvPr id="4" name="Title 3">
            <a:extLst>
              <a:ext uri="{FF2B5EF4-FFF2-40B4-BE49-F238E27FC236}">
                <a16:creationId xmlns:a16="http://schemas.microsoft.com/office/drawing/2014/main" id="{0915284F-1C53-F24E-8750-1D14848BA1F7}"/>
              </a:ext>
            </a:extLst>
          </p:cNvPr>
          <p:cNvSpPr>
            <a:spLocks noGrp="1"/>
          </p:cNvSpPr>
          <p:nvPr>
            <p:ph type="title"/>
          </p:nvPr>
        </p:nvSpPr>
        <p:spPr/>
        <p:txBody>
          <a:bodyPr/>
          <a:lstStyle/>
          <a:p>
            <a:r>
              <a:rPr lang="en-US" dirty="0"/>
              <a:t>Windsurfing Fleet Racing Rules</a:t>
            </a:r>
          </a:p>
        </p:txBody>
      </p:sp>
      <p:sp>
        <p:nvSpPr>
          <p:cNvPr id="5" name="Text Placeholder 4">
            <a:extLst>
              <a:ext uri="{FF2B5EF4-FFF2-40B4-BE49-F238E27FC236}">
                <a16:creationId xmlns:a16="http://schemas.microsoft.com/office/drawing/2014/main" id="{BC960E0D-E2D3-D14C-BD42-28885664B130}"/>
              </a:ext>
            </a:extLst>
          </p:cNvPr>
          <p:cNvSpPr>
            <a:spLocks noGrp="1"/>
          </p:cNvSpPr>
          <p:nvPr>
            <p:ph type="body" sz="quarter" idx="13"/>
          </p:nvPr>
        </p:nvSpPr>
        <p:spPr/>
        <p:txBody>
          <a:bodyPr/>
          <a:lstStyle/>
          <a:p>
            <a:r>
              <a:rPr lang="en-US" dirty="0"/>
              <a:t>Capsized</a:t>
            </a:r>
          </a:p>
        </p:txBody>
      </p:sp>
      <p:sp>
        <p:nvSpPr>
          <p:cNvPr id="6" name="Text Placeholder 5">
            <a:extLst>
              <a:ext uri="{FF2B5EF4-FFF2-40B4-BE49-F238E27FC236}">
                <a16:creationId xmlns:a16="http://schemas.microsoft.com/office/drawing/2014/main" id="{9EDC4914-6F47-C84C-8B1E-C44CA30E7C28}"/>
              </a:ext>
            </a:extLst>
          </p:cNvPr>
          <p:cNvSpPr>
            <a:spLocks noGrp="1"/>
          </p:cNvSpPr>
          <p:nvPr>
            <p:ph type="body" sz="quarter" idx="15"/>
          </p:nvPr>
        </p:nvSpPr>
        <p:spPr/>
        <p:txBody>
          <a:bodyPr/>
          <a:lstStyle/>
          <a:p>
            <a:r>
              <a:rPr lang="en-US" dirty="0"/>
              <a:t>Changes to definitions</a:t>
            </a:r>
          </a:p>
        </p:txBody>
      </p:sp>
      <p:pic>
        <p:nvPicPr>
          <p:cNvPr id="7" name="Picture Placeholder 11">
            <a:extLst>
              <a:ext uri="{FF2B5EF4-FFF2-40B4-BE49-F238E27FC236}">
                <a16:creationId xmlns:a16="http://schemas.microsoft.com/office/drawing/2014/main" id="{63CD75D0-8357-3445-933E-BA5D1AA661B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19374" y="4539265"/>
            <a:ext cx="3868995" cy="1896321"/>
          </a:xfrm>
          <a:prstGeom prst="rect">
            <a:avLst/>
          </a:prstGeom>
        </p:spPr>
      </p:pic>
      <p:pic>
        <p:nvPicPr>
          <p:cNvPr id="8" name="Picture Placeholder 9">
            <a:extLst>
              <a:ext uri="{FF2B5EF4-FFF2-40B4-BE49-F238E27FC236}">
                <a16:creationId xmlns:a16="http://schemas.microsoft.com/office/drawing/2014/main" id="{0320D139-7A95-B84D-83EB-E80C666E7A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55"/>
          <a:stretch/>
        </p:blipFill>
        <p:spPr>
          <a:xfrm>
            <a:off x="5619374" y="2451850"/>
            <a:ext cx="3868995" cy="1896321"/>
          </a:xfrm>
          <a:prstGeom prst="rect">
            <a:avLst/>
          </a:prstGeom>
        </p:spPr>
      </p:pic>
      <p:sp>
        <p:nvSpPr>
          <p:cNvPr id="9" name="Content Placeholder 1">
            <a:extLst>
              <a:ext uri="{FF2B5EF4-FFF2-40B4-BE49-F238E27FC236}">
                <a16:creationId xmlns:a16="http://schemas.microsoft.com/office/drawing/2014/main" id="{31B80937-1EDB-E34C-8080-17FE95C4BEB7}"/>
              </a:ext>
            </a:extLst>
          </p:cNvPr>
          <p:cNvSpPr txBox="1">
            <a:spLocks/>
          </p:cNvSpPr>
          <p:nvPr/>
        </p:nvSpPr>
        <p:spPr>
          <a:xfrm>
            <a:off x="839788" y="1982765"/>
            <a:ext cx="7715275" cy="4072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i="1" dirty="0">
                <a:solidFill>
                  <a:srgbClr val="002060"/>
                </a:solidFill>
              </a:rPr>
              <a:t>Add new definition Capsized as follows;</a:t>
            </a:r>
          </a:p>
        </p:txBody>
      </p:sp>
    </p:spTree>
    <p:extLst>
      <p:ext uri="{BB962C8B-B14F-4D97-AF65-F5344CB8AC3E}">
        <p14:creationId xmlns:p14="http://schemas.microsoft.com/office/powerpoint/2010/main" val="3146426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DEB1A2-FD9B-FC43-81C4-B5965ECC4E67}"/>
              </a:ext>
            </a:extLst>
          </p:cNvPr>
          <p:cNvSpPr>
            <a:spLocks noGrp="1"/>
          </p:cNvSpPr>
          <p:nvPr>
            <p:ph sz="quarter" idx="4"/>
          </p:nvPr>
        </p:nvSpPr>
        <p:spPr/>
        <p:txBody>
          <a:bodyPr/>
          <a:lstStyle/>
          <a:p>
            <a:r>
              <a:rPr lang="en-US" dirty="0"/>
              <a:t>No changes.</a:t>
            </a:r>
          </a:p>
        </p:txBody>
      </p:sp>
      <p:sp>
        <p:nvSpPr>
          <p:cNvPr id="3" name="Slide Number Placeholder 2">
            <a:extLst>
              <a:ext uri="{FF2B5EF4-FFF2-40B4-BE49-F238E27FC236}">
                <a16:creationId xmlns:a16="http://schemas.microsoft.com/office/drawing/2014/main" id="{0AA605FB-F3A9-AD4E-935C-C76A4928982D}"/>
              </a:ext>
            </a:extLst>
          </p:cNvPr>
          <p:cNvSpPr>
            <a:spLocks noGrp="1"/>
          </p:cNvSpPr>
          <p:nvPr>
            <p:ph type="sldNum" sz="quarter" idx="12"/>
          </p:nvPr>
        </p:nvSpPr>
        <p:spPr/>
        <p:txBody>
          <a:bodyPr/>
          <a:lstStyle/>
          <a:p>
            <a:fld id="{598FF643-AAF0-E84C-B6E6-938C25B5ED9A}" type="slidenum">
              <a:rPr lang="en-US" smtClean="0"/>
              <a:pPr/>
              <a:t>9</a:t>
            </a:fld>
            <a:endParaRPr lang="en-US" dirty="0"/>
          </a:p>
        </p:txBody>
      </p:sp>
      <p:sp>
        <p:nvSpPr>
          <p:cNvPr id="4" name="Title 3">
            <a:extLst>
              <a:ext uri="{FF2B5EF4-FFF2-40B4-BE49-F238E27FC236}">
                <a16:creationId xmlns:a16="http://schemas.microsoft.com/office/drawing/2014/main" id="{11E50992-832F-734D-B408-7F200E099D13}"/>
              </a:ext>
            </a:extLst>
          </p:cNvPr>
          <p:cNvSpPr>
            <a:spLocks noGrp="1"/>
          </p:cNvSpPr>
          <p:nvPr>
            <p:ph type="title"/>
          </p:nvPr>
        </p:nvSpPr>
        <p:spPr/>
        <p:txBody>
          <a:bodyPr/>
          <a:lstStyle/>
          <a:p>
            <a:r>
              <a:rPr lang="en-US" dirty="0"/>
              <a:t>Windsurfing Fleet Racing Rules</a:t>
            </a:r>
          </a:p>
        </p:txBody>
      </p:sp>
      <p:sp>
        <p:nvSpPr>
          <p:cNvPr id="5" name="Text Placeholder 4">
            <a:extLst>
              <a:ext uri="{FF2B5EF4-FFF2-40B4-BE49-F238E27FC236}">
                <a16:creationId xmlns:a16="http://schemas.microsoft.com/office/drawing/2014/main" id="{13B958FC-8B62-A749-ACBE-FDD7F20CD96C}"/>
              </a:ext>
            </a:extLst>
          </p:cNvPr>
          <p:cNvSpPr>
            <a:spLocks noGrp="1"/>
          </p:cNvSpPr>
          <p:nvPr>
            <p:ph type="body" sz="quarter" idx="15"/>
          </p:nvPr>
        </p:nvSpPr>
        <p:spPr/>
        <p:txBody>
          <a:bodyPr>
            <a:normAutofit/>
          </a:bodyPr>
          <a:lstStyle/>
          <a:p>
            <a:r>
              <a:rPr lang="en-US" dirty="0"/>
              <a:t>B1 Changes to the rules of Part 1</a:t>
            </a:r>
          </a:p>
          <a:p>
            <a:endParaRPr lang="en-US" dirty="0"/>
          </a:p>
        </p:txBody>
      </p:sp>
      <p:pic>
        <p:nvPicPr>
          <p:cNvPr id="8" name="Picture Placeholder 7">
            <a:extLst>
              <a:ext uri="{FF2B5EF4-FFF2-40B4-BE49-F238E27FC236}">
                <a16:creationId xmlns:a16="http://schemas.microsoft.com/office/drawing/2014/main" id="{9B4FB13F-A1E0-F145-85E5-A7783C6DFBD3}"/>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99451946"/>
      </p:ext>
    </p:extLst>
  </p:cSld>
  <p:clrMapOvr>
    <a:masterClrMapping/>
  </p:clrMapOvr>
</p:sld>
</file>

<file path=ppt/theme/theme1.xml><?xml version="1.0" encoding="utf-8"?>
<a:theme xmlns:a="http://schemas.openxmlformats.org/drawingml/2006/main" name="Office Theme">
  <a:themeElements>
    <a:clrScheme name="WS">
      <a:dk1>
        <a:srgbClr val="000000"/>
      </a:dk1>
      <a:lt1>
        <a:srgbClr val="FFFFFF"/>
      </a:lt1>
      <a:dk2>
        <a:srgbClr val="233B8D"/>
      </a:dk2>
      <a:lt2>
        <a:srgbClr val="E7E6E6"/>
      </a:lt2>
      <a:accent1>
        <a:srgbClr val="233B8D"/>
      </a:accent1>
      <a:accent2>
        <a:srgbClr val="D31179"/>
      </a:accent2>
      <a:accent3>
        <a:srgbClr val="BCB5DA"/>
      </a:accent3>
      <a:accent4>
        <a:srgbClr val="F8E500"/>
      </a:accent4>
      <a:accent5>
        <a:srgbClr val="4CB2D6"/>
      </a:accent5>
      <a:accent6>
        <a:srgbClr val="7FCEC9"/>
      </a:accent6>
      <a:hlink>
        <a:srgbClr val="233B8D"/>
      </a:hlink>
      <a:folHlink>
        <a:srgbClr val="C4157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1200</TotalTime>
  <Words>3282</Words>
  <Application>Microsoft Macintosh PowerPoint</Application>
  <PresentationFormat>Widescreen</PresentationFormat>
  <Paragraphs>365</Paragraphs>
  <Slides>44</Slides>
  <Notes>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9" baseType="lpstr">
      <vt:lpstr>Arial</vt:lpstr>
      <vt:lpstr>Calibri</vt:lpstr>
      <vt:lpstr>System Font</vt:lpstr>
      <vt:lpstr>Office Theme</vt:lpstr>
      <vt:lpstr>CorelDRAW</vt:lpstr>
      <vt:lpstr>Windsurfing Fleet Racing Rules 2021-2024</vt:lpstr>
      <vt:lpstr>Windsurfing Fleet Racing Rules</vt:lpstr>
      <vt:lpstr>Windsurfing Fleet Racing Rules</vt:lpstr>
      <vt:lpstr>Windsurfing Fleet Racing Rules</vt:lpstr>
      <vt:lpstr>Windsurfing Fleet Racing Rules</vt:lpstr>
      <vt:lpstr>Windsurfing Fleet Racing Rules</vt:lpstr>
      <vt:lpstr>Windsurfing Fleet Racing Rules</vt:lpstr>
      <vt:lpstr>Windsurfing Fleet Racing Rules</vt:lpstr>
      <vt:lpstr>Windsurfing Fleet Racing Rules</vt:lpstr>
      <vt:lpstr>Windsurfing Fleet Racing Rules</vt:lpstr>
      <vt:lpstr>Windsurfing Fleet Racing Rules</vt:lpstr>
      <vt:lpstr>Windsurfing Fleet Racing Rules</vt:lpstr>
      <vt:lpstr>Windsurfing Fleet Racing Rules</vt:lpstr>
      <vt:lpstr>Windsurfing Fleet Racing Rules</vt:lpstr>
      <vt:lpstr>Windsurfing Fleet Racing Rules</vt:lpstr>
      <vt:lpstr>Windsurfing Fleet Racing Rules</vt:lpstr>
      <vt:lpstr>Windsurfing Fleet Racing Rules</vt:lpstr>
      <vt:lpstr>Windsurfing Fleet Racing Rules</vt:lpstr>
      <vt:lpstr>Windsurfing Fleet Racing Rules</vt:lpstr>
      <vt:lpstr>Windsurfing Fleet Racing Rules</vt:lpstr>
      <vt:lpstr>Windsurfing Fleet Racing Rules</vt:lpstr>
      <vt:lpstr>Windsurfing Fleet Racing Rules</vt:lpstr>
      <vt:lpstr>Windsurfing Fleet Racing Rules</vt:lpstr>
      <vt:lpstr>Windsurfing Fleet Racing Rules</vt:lpstr>
      <vt:lpstr>Windsurfing Fleet Racing Rules</vt:lpstr>
      <vt:lpstr>Windsurfing Fleet Racing Rules</vt:lpstr>
      <vt:lpstr>Windsurfing Fleet Racing Rules</vt:lpstr>
      <vt:lpstr>Windsurfing Fleet Racing Rules</vt:lpstr>
      <vt:lpstr>Windsurfing Fleet Racing Rules</vt:lpstr>
      <vt:lpstr>Windsurfing Fleet Racing Rules</vt:lpstr>
      <vt:lpstr>Windsurfing Fleet Racing Rules</vt:lpstr>
      <vt:lpstr>Windsurfing Fleet Racing Rules</vt:lpstr>
      <vt:lpstr>Windsurfing Fleet Racing Rules</vt:lpstr>
      <vt:lpstr>Windsurfing Fleet Racing Rules</vt:lpstr>
      <vt:lpstr>Windsurfing Fleet Racing Rules</vt:lpstr>
      <vt:lpstr>Windsurfing Fleet Racing Rules</vt:lpstr>
      <vt:lpstr>Windsurfing Fleet Racing Rules</vt:lpstr>
      <vt:lpstr>Windsurfing Fleet Racing Rules</vt:lpstr>
      <vt:lpstr>Windsurfing Fleet Racing Rules</vt:lpstr>
      <vt:lpstr>Windsurfing Fleet Racing Rules</vt:lpstr>
      <vt:lpstr>Windsurfing Fleet Racing Rules</vt:lpstr>
      <vt:lpstr>Windsurfing Fleet Racing Rules</vt:lpstr>
      <vt:lpstr>Any questions?</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Pili Enrich</dc:creator>
  <cp:lastModifiedBy>Andrus Poksi</cp:lastModifiedBy>
  <cp:revision>329</cp:revision>
  <dcterms:created xsi:type="dcterms:W3CDTF">2019-10-31T13:53:22Z</dcterms:created>
  <dcterms:modified xsi:type="dcterms:W3CDTF">2021-04-18T23:08:28Z</dcterms:modified>
</cp:coreProperties>
</file>